
<file path=[Content_Types].xml><?xml version="1.0" encoding="utf-8"?>
<Types xmlns="http://schemas.openxmlformats.org/package/2006/content-types">
  <Default Extension="xml" ContentType="application/xml"/>
  <Default Extension="tiff" ContentType="image/tif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331" r:id="rId2"/>
    <p:sldId id="37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B1F3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76"/>
    <p:restoredTop sz="86364"/>
  </p:normalViewPr>
  <p:slideViewPr>
    <p:cSldViewPr snapToGrid="0" snapToObjects="1">
      <p:cViewPr>
        <p:scale>
          <a:sx n="80" d="100"/>
          <a:sy n="80" d="100"/>
        </p:scale>
        <p:origin x="7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E8E9-95D9-9A4C-ACE2-5AAB42D43C04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E21C8-164F-EF4C-A15C-17C931037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99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Helvetica Neue" charset="0"/>
                <a:ea typeface="Helvetica Neue" charset="0"/>
                <a:cs typeface="Helvetica Neue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11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83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7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9843"/>
            <a:ext cx="10515600" cy="1325563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609420"/>
          </a:xfrm>
        </p:spPr>
        <p:txBody>
          <a:bodyPr/>
          <a:lstStyle>
            <a:lvl1pPr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65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74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17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488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61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9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29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47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8C4A9-5DCC-DF4D-9BB0-22A1B6390020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6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/>
        <a:buChar char="•"/>
        <a:defRPr sz="2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/>
        <a:buChar char="•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/>
        <a:buChar char="•"/>
        <a:defRPr sz="20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/>
        <a:buChar char="•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/>
        <a:buChar char="•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did Meltdown allow anyone to read privileged memory?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0669" y="5926669"/>
            <a:ext cx="931331" cy="931331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609420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Page tables were not set up correctly</a:t>
            </a: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 user page table incorrectly included a kernel page table</a:t>
            </a: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Hardware that did page walks was broken</a:t>
            </a: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Instruction that read the data was executed before the instruction that checked the access permissions completed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8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the attack, where do I get the values from the kernel memory?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0669" y="5926669"/>
            <a:ext cx="931331" cy="931331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table that we set up prior to attack contains the values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We have to read the table and measure the timings of each read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Since permission check is competed after the actual read, the data is in our register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41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46800" rIns="0" rtlCol="0">
        <a:spAutoFit/>
      </a:bodyPr>
      <a:lstStyle>
        <a:defPPr algn="ctr">
          <a:defRPr sz="1400" smtClean="0">
            <a:latin typeface="Helvetica" charset="0"/>
            <a:ea typeface="Helvetica" charset="0"/>
            <a:cs typeface="Helvetica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CPEN-331" id="{A0EEB381-AB39-2949-A31A-D820F3844237}" vid="{B76AF02D-3FAF-4545-B767-941DFF39F8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91986</TotalTime>
  <Words>106</Words>
  <Application>Microsoft Macintosh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Helvetica</vt:lpstr>
      <vt:lpstr>Helvetica Neue</vt:lpstr>
      <vt:lpstr>Arial</vt:lpstr>
      <vt:lpstr>Office Theme</vt:lpstr>
      <vt:lpstr>How did Meltdown allow anyone to read privileged memory?</vt:lpstr>
      <vt:lpstr>After the attack, where do I get the values from the kernel memory?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Management and a New Life of a Process</dc:title>
  <dc:creator>Microsoft Office User</dc:creator>
  <cp:lastModifiedBy>Alexandra Fedorova</cp:lastModifiedBy>
  <cp:revision>250</cp:revision>
  <dcterms:created xsi:type="dcterms:W3CDTF">2016-02-24T00:43:57Z</dcterms:created>
  <dcterms:modified xsi:type="dcterms:W3CDTF">2019-11-29T19:56:42Z</dcterms:modified>
</cp:coreProperties>
</file>