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1" r:id="rId2"/>
    <p:sldId id="3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1F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76"/>
    <p:restoredTop sz="86364"/>
  </p:normalViewPr>
  <p:slideViewPr>
    <p:cSldViewPr snapToGrid="0" snapToObjects="1">
      <p:cViewPr>
        <p:scale>
          <a:sx n="80" d="100"/>
          <a:sy n="80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E8E9-95D9-9A4C-ACE2-5AAB42D43C04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E21C8-164F-EF4C-A15C-17C93103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4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4A9-5DCC-DF4D-9BB0-22A1B6390020}" type="datetimeFigureOut">
              <a:rPr lang="en-US" smtClean="0"/>
              <a:t>11/29/19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Meltdown allow anyone to read privileged memory?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669" y="5926669"/>
            <a:ext cx="931331" cy="93133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Page tables were not set up correctly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user page table incorrectly included a kernel page table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Hardware that did page walks was broken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Instruction that read the data was executed before the instruction that checked the access permissions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attack, where do I get the values from the kernel memory?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669" y="5926669"/>
            <a:ext cx="931331" cy="93133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table that we set up prior to attack contains the values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 have to read the table and measure the timings of each read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Since permission check is competed after the actual read, the data is in our register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46800" rIns="0" rtlCol="0">
        <a:spAutoFit/>
      </a:bodyPr>
      <a:lstStyle>
        <a:defPPr algn="ctr">
          <a:defRPr sz="1400" smtClean="0">
            <a:latin typeface="Helvetica" charset="0"/>
            <a:ea typeface="Helvetica" charset="0"/>
            <a:cs typeface="Helvetic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PEN-331" id="{A0EEB381-AB39-2949-A31A-D820F3844237}" vid="{B76AF02D-3FAF-4545-B767-941DFF39F8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91986</TotalTime>
  <Words>106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Helvetica</vt:lpstr>
      <vt:lpstr>Helvetica Neue</vt:lpstr>
      <vt:lpstr>Arial</vt:lpstr>
      <vt:lpstr>Office Theme</vt:lpstr>
      <vt:lpstr>How did Meltdown allow anyone to read privileged memory?</vt:lpstr>
      <vt:lpstr>After the attack, where do I get the values from the kernel memory?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Management and a New Life of a Process</dc:title>
  <dc:creator>Microsoft Office User</dc:creator>
  <cp:lastModifiedBy>Alexandra Fedorova</cp:lastModifiedBy>
  <cp:revision>250</cp:revision>
  <dcterms:created xsi:type="dcterms:W3CDTF">2016-02-24T00:43:57Z</dcterms:created>
  <dcterms:modified xsi:type="dcterms:W3CDTF">2019-11-29T19:56:42Z</dcterms:modified>
</cp:coreProperties>
</file>