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16" r:id="rId1"/>
  </p:sldMasterIdLst>
  <p:notesMasterIdLst>
    <p:notesMasterId r:id="rId44"/>
  </p:notesMasterIdLst>
  <p:handoutMasterIdLst>
    <p:handoutMasterId r:id="rId45"/>
  </p:handoutMasterIdLst>
  <p:sldIdLst>
    <p:sldId id="256" r:id="rId2"/>
    <p:sldId id="281" r:id="rId3"/>
    <p:sldId id="271" r:id="rId4"/>
    <p:sldId id="273" r:id="rId5"/>
    <p:sldId id="270" r:id="rId6"/>
    <p:sldId id="264" r:id="rId7"/>
    <p:sldId id="262" r:id="rId8"/>
    <p:sldId id="323" r:id="rId9"/>
    <p:sldId id="275" r:id="rId10"/>
    <p:sldId id="268" r:id="rId11"/>
    <p:sldId id="265" r:id="rId12"/>
    <p:sldId id="282" r:id="rId13"/>
    <p:sldId id="284" r:id="rId14"/>
    <p:sldId id="285" r:id="rId15"/>
    <p:sldId id="286" r:id="rId16"/>
    <p:sldId id="287" r:id="rId17"/>
    <p:sldId id="288" r:id="rId18"/>
    <p:sldId id="283" r:id="rId19"/>
    <p:sldId id="316" r:id="rId20"/>
    <p:sldId id="312" r:id="rId21"/>
    <p:sldId id="314" r:id="rId22"/>
    <p:sldId id="315" r:id="rId23"/>
    <p:sldId id="302" r:id="rId24"/>
    <p:sldId id="291" r:id="rId25"/>
    <p:sldId id="300" r:id="rId26"/>
    <p:sldId id="298" r:id="rId27"/>
    <p:sldId id="299" r:id="rId28"/>
    <p:sldId id="303" r:id="rId29"/>
    <p:sldId id="301" r:id="rId30"/>
    <p:sldId id="280" r:id="rId31"/>
    <p:sldId id="304" r:id="rId32"/>
    <p:sldId id="305" r:id="rId33"/>
    <p:sldId id="306" r:id="rId34"/>
    <p:sldId id="307" r:id="rId35"/>
    <p:sldId id="308" r:id="rId36"/>
    <p:sldId id="326" r:id="rId37"/>
    <p:sldId id="320" r:id="rId38"/>
    <p:sldId id="321" r:id="rId39"/>
    <p:sldId id="322" r:id="rId40"/>
    <p:sldId id="324" r:id="rId41"/>
    <p:sldId id="325" r:id="rId42"/>
    <p:sldId id="311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3" autoAdjust="0"/>
    <p:restoredTop sz="91960" autoAdjust="0"/>
  </p:normalViewPr>
  <p:slideViewPr>
    <p:cSldViewPr>
      <p:cViewPr varScale="1">
        <p:scale>
          <a:sx n="86" d="100"/>
          <a:sy n="86" d="100"/>
        </p:scale>
        <p:origin x="56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2" d="100"/>
          <a:sy n="92" d="100"/>
        </p:scale>
        <p:origin x="2874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11CA3-338B-4DA5-9E1F-C71C4FF515C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A7D9E66-FCDA-414E-AC5D-236C77B5F794}">
      <dgm:prSet phldrT="[Text]" custT="1"/>
      <dgm:spPr/>
      <dgm:t>
        <a:bodyPr/>
        <a:lstStyle/>
        <a:p>
          <a:r>
            <a:rPr lang="en-CA" sz="2000" dirty="0" smtClean="0"/>
            <a:t>Memory management</a:t>
          </a:r>
          <a:endParaRPr lang="en-CA" sz="2000" dirty="0"/>
        </a:p>
      </dgm:t>
    </dgm:pt>
    <dgm:pt modelId="{81F878E0-FD26-4F14-8249-57E2F130FBC5}" type="parTrans" cxnId="{F868E34E-8EAF-46FF-B17D-9A28FC9EE549}">
      <dgm:prSet/>
      <dgm:spPr/>
      <dgm:t>
        <a:bodyPr/>
        <a:lstStyle/>
        <a:p>
          <a:endParaRPr lang="en-CA"/>
        </a:p>
      </dgm:t>
    </dgm:pt>
    <dgm:pt modelId="{7B223A23-675D-4B45-8CD6-13A5D37AE485}" type="sibTrans" cxnId="{F868E34E-8EAF-46FF-B17D-9A28FC9EE549}">
      <dgm:prSet/>
      <dgm:spPr/>
      <dgm:t>
        <a:bodyPr/>
        <a:lstStyle/>
        <a:p>
          <a:endParaRPr lang="en-CA"/>
        </a:p>
      </dgm:t>
    </dgm:pt>
    <dgm:pt modelId="{377555D2-6D7C-4BB7-AF1B-89F6F44C9955}">
      <dgm:prSet custT="1"/>
      <dgm:spPr/>
      <dgm:t>
        <a:bodyPr/>
        <a:lstStyle/>
        <a:p>
          <a:r>
            <a:rPr lang="en-CA" sz="1800" dirty="0" smtClean="0"/>
            <a:t>Associative caches</a:t>
          </a:r>
        </a:p>
      </dgm:t>
    </dgm:pt>
    <dgm:pt modelId="{9CE55F6D-B209-4692-A4CA-CDADAF511EC4}" type="parTrans" cxnId="{0567A147-8BB5-4964-8963-BFB827D140C7}">
      <dgm:prSet/>
      <dgm:spPr/>
      <dgm:t>
        <a:bodyPr/>
        <a:lstStyle/>
        <a:p>
          <a:endParaRPr lang="en-CA"/>
        </a:p>
      </dgm:t>
    </dgm:pt>
    <dgm:pt modelId="{EEDD3620-1CD7-4782-8F85-369152277F9E}" type="sibTrans" cxnId="{0567A147-8BB5-4964-8963-BFB827D140C7}">
      <dgm:prSet/>
      <dgm:spPr/>
      <dgm:t>
        <a:bodyPr/>
        <a:lstStyle/>
        <a:p>
          <a:endParaRPr lang="en-CA"/>
        </a:p>
      </dgm:t>
    </dgm:pt>
    <dgm:pt modelId="{6B653232-8AAC-45A8-A042-8C9E54D6B8B8}">
      <dgm:prSet custT="1"/>
      <dgm:spPr/>
      <dgm:t>
        <a:bodyPr/>
        <a:lstStyle/>
        <a:p>
          <a:r>
            <a:rPr lang="en-CA" sz="1800" dirty="0" smtClean="0"/>
            <a:t>Translation lookaside buffers (TLBs)</a:t>
          </a:r>
        </a:p>
      </dgm:t>
    </dgm:pt>
    <dgm:pt modelId="{CB38A438-1F79-4969-B4F7-6029CDA79DD1}" type="parTrans" cxnId="{7E6BB0C6-6AEE-47BB-9BDC-8F567C2941D4}">
      <dgm:prSet/>
      <dgm:spPr/>
      <dgm:t>
        <a:bodyPr/>
        <a:lstStyle/>
        <a:p>
          <a:endParaRPr lang="en-CA"/>
        </a:p>
      </dgm:t>
    </dgm:pt>
    <dgm:pt modelId="{8FBFA0CF-F17E-4410-AB02-5A05E379588C}" type="sibTrans" cxnId="{7E6BB0C6-6AEE-47BB-9BDC-8F567C2941D4}">
      <dgm:prSet/>
      <dgm:spPr/>
      <dgm:t>
        <a:bodyPr/>
        <a:lstStyle/>
        <a:p>
          <a:endParaRPr lang="en-CA"/>
        </a:p>
      </dgm:t>
    </dgm:pt>
    <dgm:pt modelId="{76C04678-51AC-492F-BFE9-F99FE0678254}">
      <dgm:prSet custT="1"/>
      <dgm:spPr/>
      <dgm:t>
        <a:bodyPr/>
        <a:lstStyle/>
        <a:p>
          <a:r>
            <a:rPr lang="en-CA" sz="2000" dirty="0" smtClean="0"/>
            <a:t>Databases</a:t>
          </a:r>
        </a:p>
      </dgm:t>
    </dgm:pt>
    <dgm:pt modelId="{94A84FEC-4A2C-4924-BFC8-AF354323A745}" type="parTrans" cxnId="{5297B3C0-A285-48E3-85A2-B0B796FCEAE3}">
      <dgm:prSet/>
      <dgm:spPr/>
      <dgm:t>
        <a:bodyPr/>
        <a:lstStyle/>
        <a:p>
          <a:endParaRPr lang="en-CA"/>
        </a:p>
      </dgm:t>
    </dgm:pt>
    <dgm:pt modelId="{9F56CCF3-FA2F-46E9-85AF-D401D37A6701}" type="sibTrans" cxnId="{5297B3C0-A285-48E3-85A2-B0B796FCEAE3}">
      <dgm:prSet/>
      <dgm:spPr/>
      <dgm:t>
        <a:bodyPr/>
        <a:lstStyle/>
        <a:p>
          <a:endParaRPr lang="en-CA"/>
        </a:p>
      </dgm:t>
    </dgm:pt>
    <dgm:pt modelId="{49ECF14D-2671-4834-BF8D-602CF3271A65}">
      <dgm:prSet custT="1"/>
      <dgm:spPr/>
      <dgm:t>
        <a:bodyPr/>
        <a:lstStyle/>
        <a:p>
          <a:r>
            <a:rPr lang="en-CA" sz="2000" dirty="0" smtClean="0"/>
            <a:t>Networking</a:t>
          </a:r>
        </a:p>
      </dgm:t>
    </dgm:pt>
    <dgm:pt modelId="{50C490A0-02AF-4968-8DA6-62E1E34EDDA7}" type="parTrans" cxnId="{7C9BCFDD-295D-40E7-920A-FCC6D6BB2BDE}">
      <dgm:prSet/>
      <dgm:spPr/>
      <dgm:t>
        <a:bodyPr/>
        <a:lstStyle/>
        <a:p>
          <a:endParaRPr lang="en-CA"/>
        </a:p>
      </dgm:t>
    </dgm:pt>
    <dgm:pt modelId="{340C2BC5-1205-4FBE-AC40-544935878AC0}" type="sibTrans" cxnId="{7C9BCFDD-295D-40E7-920A-FCC6D6BB2BDE}">
      <dgm:prSet/>
      <dgm:spPr/>
      <dgm:t>
        <a:bodyPr/>
        <a:lstStyle/>
        <a:p>
          <a:endParaRPr lang="en-CA"/>
        </a:p>
      </dgm:t>
    </dgm:pt>
    <dgm:pt modelId="{C839ADE6-42FB-4A63-B537-1F9B4B50F11D}">
      <dgm:prSet custT="1"/>
      <dgm:spPr/>
      <dgm:t>
        <a:bodyPr/>
        <a:lstStyle/>
        <a:p>
          <a:r>
            <a:rPr lang="en-CA" sz="1800" dirty="0" smtClean="0"/>
            <a:t>IP lookup in routing/ forwarding tables</a:t>
          </a:r>
        </a:p>
      </dgm:t>
    </dgm:pt>
    <dgm:pt modelId="{0F9E55A5-2D51-496A-B97F-B85C4EBE1754}" type="parTrans" cxnId="{F149084C-118C-461B-B896-80907BAA0460}">
      <dgm:prSet/>
      <dgm:spPr/>
      <dgm:t>
        <a:bodyPr/>
        <a:lstStyle/>
        <a:p>
          <a:endParaRPr lang="en-CA"/>
        </a:p>
      </dgm:t>
    </dgm:pt>
    <dgm:pt modelId="{92F7D431-C271-41E2-80EA-90629A031743}" type="sibTrans" cxnId="{F149084C-118C-461B-B896-80907BAA0460}">
      <dgm:prSet/>
      <dgm:spPr/>
      <dgm:t>
        <a:bodyPr/>
        <a:lstStyle/>
        <a:p>
          <a:endParaRPr lang="en-CA"/>
        </a:p>
      </dgm:t>
    </dgm:pt>
    <dgm:pt modelId="{A51A9142-40ED-4EB9-B906-2F2A2B21A0F4}">
      <dgm:prSet custT="1"/>
      <dgm:spPr/>
      <dgm:t>
        <a:bodyPr/>
        <a:lstStyle/>
        <a:p>
          <a:r>
            <a:rPr lang="en-CA" sz="1800" dirty="0" smtClean="0"/>
            <a:t>Intrusion detection</a:t>
          </a:r>
        </a:p>
      </dgm:t>
    </dgm:pt>
    <dgm:pt modelId="{4100893E-EB7C-4687-AA79-5AFED17C5E2F}" type="parTrans" cxnId="{3E588A4C-79EC-4890-AB40-B5410FF362FB}">
      <dgm:prSet/>
      <dgm:spPr/>
      <dgm:t>
        <a:bodyPr/>
        <a:lstStyle/>
        <a:p>
          <a:endParaRPr lang="en-CA"/>
        </a:p>
      </dgm:t>
    </dgm:pt>
    <dgm:pt modelId="{FDEDDF29-C951-45B7-88C3-354C9C4E0406}" type="sibTrans" cxnId="{3E588A4C-79EC-4890-AB40-B5410FF362FB}">
      <dgm:prSet/>
      <dgm:spPr/>
      <dgm:t>
        <a:bodyPr/>
        <a:lstStyle/>
        <a:p>
          <a:endParaRPr lang="en-CA"/>
        </a:p>
      </dgm:t>
    </dgm:pt>
    <dgm:pt modelId="{CF809AC3-4062-4A17-A9E0-9494F34EEFC2}">
      <dgm:prSet custT="1"/>
      <dgm:spPr/>
      <dgm:t>
        <a:bodyPr/>
        <a:lstStyle/>
        <a:p>
          <a:r>
            <a:rPr lang="en-CA" sz="2000" dirty="0" smtClean="0"/>
            <a:t>Pattern matching</a:t>
          </a:r>
        </a:p>
      </dgm:t>
    </dgm:pt>
    <dgm:pt modelId="{80180857-F4AF-44BF-BDEF-B4C43E0B97D2}" type="parTrans" cxnId="{E024A242-0751-4E89-8E14-7CACB1662BB8}">
      <dgm:prSet/>
      <dgm:spPr/>
      <dgm:t>
        <a:bodyPr/>
        <a:lstStyle/>
        <a:p>
          <a:endParaRPr lang="en-CA"/>
        </a:p>
      </dgm:t>
    </dgm:pt>
    <dgm:pt modelId="{447660AB-4E9C-4F84-AA4B-41F6FE02B27A}" type="sibTrans" cxnId="{E024A242-0751-4E89-8E14-7CACB1662BB8}">
      <dgm:prSet/>
      <dgm:spPr/>
      <dgm:t>
        <a:bodyPr/>
        <a:lstStyle/>
        <a:p>
          <a:endParaRPr lang="en-CA"/>
        </a:p>
      </dgm:t>
    </dgm:pt>
    <dgm:pt modelId="{E0BE0D63-74AA-481B-92E6-73213FB404C1}">
      <dgm:prSet custT="1"/>
      <dgm:spPr/>
      <dgm:t>
        <a:bodyPr/>
        <a:lstStyle/>
        <a:p>
          <a:r>
            <a:rPr lang="en-CA" sz="2000" dirty="0" smtClean="0"/>
            <a:t>Data compression</a:t>
          </a:r>
        </a:p>
      </dgm:t>
    </dgm:pt>
    <dgm:pt modelId="{45CBFCE4-E304-452E-8BE0-43239697C7B0}" type="parTrans" cxnId="{C16E4550-8B24-4358-AD01-519BD68BFFD1}">
      <dgm:prSet/>
      <dgm:spPr/>
      <dgm:t>
        <a:bodyPr/>
        <a:lstStyle/>
        <a:p>
          <a:endParaRPr lang="en-CA"/>
        </a:p>
      </dgm:t>
    </dgm:pt>
    <dgm:pt modelId="{6F7BD921-5775-4273-BB1E-61BCFCC20A17}" type="sibTrans" cxnId="{C16E4550-8B24-4358-AD01-519BD68BFFD1}">
      <dgm:prSet/>
      <dgm:spPr/>
      <dgm:t>
        <a:bodyPr/>
        <a:lstStyle/>
        <a:p>
          <a:endParaRPr lang="en-CA"/>
        </a:p>
      </dgm:t>
    </dgm:pt>
    <dgm:pt modelId="{608C5CDA-910F-4B31-852E-F8ADBD85409A}">
      <dgm:prSet custT="1"/>
      <dgm:spPr/>
      <dgm:t>
        <a:bodyPr/>
        <a:lstStyle/>
        <a:p>
          <a:r>
            <a:rPr lang="en-CA" sz="2000" dirty="0" smtClean="0"/>
            <a:t>Data encryption</a:t>
          </a:r>
        </a:p>
      </dgm:t>
    </dgm:pt>
    <dgm:pt modelId="{97625C58-184D-4677-91AC-874D3064F207}" type="parTrans" cxnId="{FE78CBE1-A621-468E-883B-5B07EC6D1759}">
      <dgm:prSet/>
      <dgm:spPr/>
      <dgm:t>
        <a:bodyPr/>
        <a:lstStyle/>
        <a:p>
          <a:endParaRPr lang="en-CA"/>
        </a:p>
      </dgm:t>
    </dgm:pt>
    <dgm:pt modelId="{27EA8463-A1A2-46C5-9533-E181F1B18B20}" type="sibTrans" cxnId="{FE78CBE1-A621-468E-883B-5B07EC6D1759}">
      <dgm:prSet/>
      <dgm:spPr/>
      <dgm:t>
        <a:bodyPr/>
        <a:lstStyle/>
        <a:p>
          <a:endParaRPr lang="en-CA"/>
        </a:p>
      </dgm:t>
    </dgm:pt>
    <dgm:pt modelId="{173E8B2D-EC7A-4906-A309-925235595277}">
      <dgm:prSet custT="1"/>
      <dgm:spPr/>
      <dgm:t>
        <a:bodyPr/>
        <a:lstStyle/>
        <a:p>
          <a:r>
            <a:rPr lang="en-CA" sz="1800" dirty="0" smtClean="0"/>
            <a:t>find and shorten redundant patterns</a:t>
          </a:r>
        </a:p>
      </dgm:t>
    </dgm:pt>
    <dgm:pt modelId="{2293303D-6412-4E64-AD61-1CD53519FAFC}" type="parTrans" cxnId="{2DD4E047-9E82-46D9-8B07-E35201E264E7}">
      <dgm:prSet/>
      <dgm:spPr/>
      <dgm:t>
        <a:bodyPr/>
        <a:lstStyle/>
        <a:p>
          <a:endParaRPr lang="en-CA"/>
        </a:p>
      </dgm:t>
    </dgm:pt>
    <dgm:pt modelId="{A8B539A6-E9A3-4143-B663-A1B98E445D39}" type="sibTrans" cxnId="{2DD4E047-9E82-46D9-8B07-E35201E264E7}">
      <dgm:prSet/>
      <dgm:spPr/>
      <dgm:t>
        <a:bodyPr/>
        <a:lstStyle/>
        <a:p>
          <a:endParaRPr lang="en-CA"/>
        </a:p>
      </dgm:t>
    </dgm:pt>
    <dgm:pt modelId="{F904D4DA-B97E-4D3D-96A3-CC2521177D55}">
      <dgm:prSet custT="1"/>
      <dgm:spPr/>
      <dgm:t>
        <a:bodyPr/>
        <a:lstStyle/>
        <a:p>
          <a:r>
            <a:rPr lang="en-CA" sz="1800" dirty="0" smtClean="0"/>
            <a:t>find and encrypt specific patterns</a:t>
          </a:r>
        </a:p>
      </dgm:t>
    </dgm:pt>
    <dgm:pt modelId="{1DA065E1-A5B0-45D6-AFCC-76330D6CB2DC}" type="parTrans" cxnId="{080D9C33-3ED1-440F-B8A4-F974481E43D6}">
      <dgm:prSet/>
      <dgm:spPr/>
      <dgm:t>
        <a:bodyPr/>
        <a:lstStyle/>
        <a:p>
          <a:endParaRPr lang="en-CA"/>
        </a:p>
      </dgm:t>
    </dgm:pt>
    <dgm:pt modelId="{CFE71CB7-5FB9-4F05-8D43-3460EE0D362F}" type="sibTrans" cxnId="{080D9C33-3ED1-440F-B8A4-F974481E43D6}">
      <dgm:prSet/>
      <dgm:spPr/>
      <dgm:t>
        <a:bodyPr/>
        <a:lstStyle/>
        <a:p>
          <a:endParaRPr lang="en-CA"/>
        </a:p>
      </dgm:t>
    </dgm:pt>
    <dgm:pt modelId="{C05A4AE7-B952-4188-8528-167053BA477C}">
      <dgm:prSet custT="1"/>
      <dgm:spPr/>
      <dgm:t>
        <a:bodyPr/>
        <a:lstStyle/>
        <a:p>
          <a:r>
            <a:rPr lang="en-CA" sz="1800" dirty="0" smtClean="0"/>
            <a:t>e.g. DNA sequence lookup</a:t>
          </a:r>
        </a:p>
      </dgm:t>
    </dgm:pt>
    <dgm:pt modelId="{494D15AD-CEDC-45EC-B05F-6E6404102005}" type="parTrans" cxnId="{163E976C-DDA3-4E51-976F-C9872267FA6A}">
      <dgm:prSet/>
      <dgm:spPr/>
      <dgm:t>
        <a:bodyPr/>
        <a:lstStyle/>
        <a:p>
          <a:endParaRPr lang="en-CA"/>
        </a:p>
      </dgm:t>
    </dgm:pt>
    <dgm:pt modelId="{50618F4E-64D0-494C-A359-98DA4CA8AE8B}" type="sibTrans" cxnId="{163E976C-DDA3-4E51-976F-C9872267FA6A}">
      <dgm:prSet/>
      <dgm:spPr/>
      <dgm:t>
        <a:bodyPr/>
        <a:lstStyle/>
        <a:p>
          <a:endParaRPr lang="en-CA"/>
        </a:p>
      </dgm:t>
    </dgm:pt>
    <dgm:pt modelId="{08B9301F-F8B8-4348-BD15-1002CCFBC5FF}">
      <dgm:prSet custT="1"/>
      <dgm:spPr/>
      <dgm:t>
        <a:bodyPr/>
        <a:lstStyle/>
        <a:p>
          <a:r>
            <a:rPr lang="en-CA" sz="1800" dirty="0" smtClean="0"/>
            <a:t>Packet Classification </a:t>
          </a:r>
        </a:p>
      </dgm:t>
    </dgm:pt>
    <dgm:pt modelId="{68D69040-E1F9-4E26-98BF-76F57A2DC370}" type="parTrans" cxnId="{A7E62AEC-A6D9-4E5A-8347-1745EDABFDA5}">
      <dgm:prSet/>
      <dgm:spPr/>
      <dgm:t>
        <a:bodyPr/>
        <a:lstStyle/>
        <a:p>
          <a:endParaRPr lang="en-CA"/>
        </a:p>
      </dgm:t>
    </dgm:pt>
    <dgm:pt modelId="{55B24501-34AE-4FB8-BA4E-2033FB4CBBC0}" type="sibTrans" cxnId="{A7E62AEC-A6D9-4E5A-8347-1745EDABFDA5}">
      <dgm:prSet/>
      <dgm:spPr/>
      <dgm:t>
        <a:bodyPr/>
        <a:lstStyle/>
        <a:p>
          <a:endParaRPr lang="en-CA"/>
        </a:p>
      </dgm:t>
    </dgm:pt>
    <dgm:pt modelId="{45F48525-7C96-4170-8080-F790DC5519AA}">
      <dgm:prSet custT="1"/>
      <dgm:spPr/>
      <dgm:t>
        <a:bodyPr/>
        <a:lstStyle/>
        <a:p>
          <a:r>
            <a:rPr lang="en-CA" sz="1200" dirty="0" smtClean="0"/>
            <a:t>detect predefined suspicious packages</a:t>
          </a:r>
        </a:p>
      </dgm:t>
    </dgm:pt>
    <dgm:pt modelId="{8ACEA190-6C16-44D3-B46B-887FCE2B2CED}" type="parTrans" cxnId="{1087C125-B7B8-4618-9709-8A64FAF5AE4C}">
      <dgm:prSet/>
      <dgm:spPr/>
      <dgm:t>
        <a:bodyPr/>
        <a:lstStyle/>
        <a:p>
          <a:endParaRPr lang="en-CA"/>
        </a:p>
      </dgm:t>
    </dgm:pt>
    <dgm:pt modelId="{7F605C06-9D96-42FA-B210-641B94574D12}" type="sibTrans" cxnId="{1087C125-B7B8-4618-9709-8A64FAF5AE4C}">
      <dgm:prSet/>
      <dgm:spPr/>
      <dgm:t>
        <a:bodyPr/>
        <a:lstStyle/>
        <a:p>
          <a:endParaRPr lang="en-CA"/>
        </a:p>
      </dgm:t>
    </dgm:pt>
    <dgm:pt modelId="{600CD258-A9DE-4FBC-AA75-0174A91CEF5C}">
      <dgm:prSet custT="1"/>
      <dgm:spPr/>
      <dgm:t>
        <a:bodyPr/>
        <a:lstStyle/>
        <a:p>
          <a:r>
            <a:rPr lang="en-CA" sz="1800" dirty="0" smtClean="0"/>
            <a:t>Eliminates memory bottleneck </a:t>
          </a:r>
        </a:p>
      </dgm:t>
    </dgm:pt>
    <dgm:pt modelId="{51D554C7-63D9-4882-8748-D18C77B010A3}" type="parTrans" cxnId="{0F148843-B9AC-458F-9B79-D46D501C7B1C}">
      <dgm:prSet/>
      <dgm:spPr/>
      <dgm:t>
        <a:bodyPr/>
        <a:lstStyle/>
        <a:p>
          <a:endParaRPr lang="en-CA"/>
        </a:p>
      </dgm:t>
    </dgm:pt>
    <dgm:pt modelId="{2C3024F0-EB52-4E9F-B944-2C0FF769D9C8}" type="sibTrans" cxnId="{0F148843-B9AC-458F-9B79-D46D501C7B1C}">
      <dgm:prSet/>
      <dgm:spPr/>
      <dgm:t>
        <a:bodyPr/>
        <a:lstStyle/>
        <a:p>
          <a:endParaRPr lang="en-CA"/>
        </a:p>
      </dgm:t>
    </dgm:pt>
    <dgm:pt modelId="{AED50F44-D776-421B-BFB6-70B9068D2E34}" type="pres">
      <dgm:prSet presAssocID="{9C711CA3-338B-4DA5-9E1F-C71C4FF515C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4A892CE5-B6BD-40B0-BE63-7E437170E470}" type="pres">
      <dgm:prSet presAssocID="{CA7D9E66-FCDA-414E-AC5D-236C77B5F794}" presName="compNode" presStyleCnt="0"/>
      <dgm:spPr/>
    </dgm:pt>
    <dgm:pt modelId="{81682850-264F-49F3-B510-B76363684606}" type="pres">
      <dgm:prSet presAssocID="{CA7D9E66-FCDA-414E-AC5D-236C77B5F794}" presName="aNode" presStyleLbl="bgShp" presStyleIdx="0" presStyleCnt="6" custScaleX="112457"/>
      <dgm:spPr/>
      <dgm:t>
        <a:bodyPr/>
        <a:lstStyle/>
        <a:p>
          <a:endParaRPr lang="en-CA"/>
        </a:p>
      </dgm:t>
    </dgm:pt>
    <dgm:pt modelId="{0D44269C-0148-48FD-BFA4-A2191DC52BAA}" type="pres">
      <dgm:prSet presAssocID="{CA7D9E66-FCDA-414E-AC5D-236C77B5F794}" presName="textNode" presStyleLbl="bgShp" presStyleIdx="0" presStyleCnt="6"/>
      <dgm:spPr/>
      <dgm:t>
        <a:bodyPr/>
        <a:lstStyle/>
        <a:p>
          <a:endParaRPr lang="en-CA"/>
        </a:p>
      </dgm:t>
    </dgm:pt>
    <dgm:pt modelId="{AA7A4322-D1DF-4063-9DB4-3CA46B71F732}" type="pres">
      <dgm:prSet presAssocID="{CA7D9E66-FCDA-414E-AC5D-236C77B5F794}" presName="compChildNode" presStyleCnt="0"/>
      <dgm:spPr/>
    </dgm:pt>
    <dgm:pt modelId="{70F74487-8341-4F69-9486-5FAC0219DE39}" type="pres">
      <dgm:prSet presAssocID="{CA7D9E66-FCDA-414E-AC5D-236C77B5F794}" presName="theInnerList" presStyleCnt="0"/>
      <dgm:spPr/>
    </dgm:pt>
    <dgm:pt modelId="{DB010FFC-D082-403D-9E94-F00405961C2D}" type="pres">
      <dgm:prSet presAssocID="{377555D2-6D7C-4BB7-AF1B-89F6F44C9955}" presName="childNode" presStyleLbl="node1" presStyleIdx="0" presStyleCnt="9" custScaleX="11565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171EA7-BFC7-4431-8D7F-67144087F93C}" type="pres">
      <dgm:prSet presAssocID="{377555D2-6D7C-4BB7-AF1B-89F6F44C9955}" presName="aSpace2" presStyleCnt="0"/>
      <dgm:spPr/>
    </dgm:pt>
    <dgm:pt modelId="{6B6EA91E-01DC-43CE-9FDC-0451E585DBB4}" type="pres">
      <dgm:prSet presAssocID="{6B653232-8AAC-45A8-A042-8C9E54D6B8B8}" presName="childNode" presStyleLbl="node1" presStyleIdx="1" presStyleCnt="9" custScaleX="11565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FB5A937-C7F0-4321-915C-870E67B7FEBF}" type="pres">
      <dgm:prSet presAssocID="{CA7D9E66-FCDA-414E-AC5D-236C77B5F794}" presName="aSpace" presStyleCnt="0"/>
      <dgm:spPr/>
    </dgm:pt>
    <dgm:pt modelId="{CC63E279-752E-4106-BC15-5B8699F270B0}" type="pres">
      <dgm:prSet presAssocID="{76C04678-51AC-492F-BFE9-F99FE0678254}" presName="compNode" presStyleCnt="0"/>
      <dgm:spPr/>
    </dgm:pt>
    <dgm:pt modelId="{16ED53FE-6EB5-4063-9B8C-A2EF88512FC9}" type="pres">
      <dgm:prSet presAssocID="{76C04678-51AC-492F-BFE9-F99FE0678254}" presName="aNode" presStyleLbl="bgShp" presStyleIdx="1" presStyleCnt="6"/>
      <dgm:spPr/>
      <dgm:t>
        <a:bodyPr/>
        <a:lstStyle/>
        <a:p>
          <a:endParaRPr lang="en-CA"/>
        </a:p>
      </dgm:t>
    </dgm:pt>
    <dgm:pt modelId="{C5B8FD07-FCBF-4053-8354-01A504B41860}" type="pres">
      <dgm:prSet presAssocID="{76C04678-51AC-492F-BFE9-F99FE0678254}" presName="textNode" presStyleLbl="bgShp" presStyleIdx="1" presStyleCnt="6"/>
      <dgm:spPr/>
      <dgm:t>
        <a:bodyPr/>
        <a:lstStyle/>
        <a:p>
          <a:endParaRPr lang="en-CA"/>
        </a:p>
      </dgm:t>
    </dgm:pt>
    <dgm:pt modelId="{F9F02FD6-274A-4913-B874-F7E473357671}" type="pres">
      <dgm:prSet presAssocID="{76C04678-51AC-492F-BFE9-F99FE0678254}" presName="compChildNode" presStyleCnt="0"/>
      <dgm:spPr/>
    </dgm:pt>
    <dgm:pt modelId="{8EAD8928-0B7E-48AF-B834-9C79EB2DDD97}" type="pres">
      <dgm:prSet presAssocID="{76C04678-51AC-492F-BFE9-F99FE0678254}" presName="theInnerList" presStyleCnt="0"/>
      <dgm:spPr/>
    </dgm:pt>
    <dgm:pt modelId="{3EA0A1FD-EDB0-44E7-928C-659C05736D3B}" type="pres">
      <dgm:prSet presAssocID="{600CD258-A9DE-4FBC-AA75-0174A91CEF5C}" presName="childNode" presStyleLbl="node1" presStyleIdx="2" presStyleCnt="9" custScaleX="10601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CBB48C8-6AA5-4276-90AC-9156982A40A1}" type="pres">
      <dgm:prSet presAssocID="{76C04678-51AC-492F-BFE9-F99FE0678254}" presName="aSpace" presStyleCnt="0"/>
      <dgm:spPr/>
    </dgm:pt>
    <dgm:pt modelId="{787F34CD-07C8-41DE-B968-A98C7D1006BA}" type="pres">
      <dgm:prSet presAssocID="{49ECF14D-2671-4834-BF8D-602CF3271A65}" presName="compNode" presStyleCnt="0"/>
      <dgm:spPr/>
    </dgm:pt>
    <dgm:pt modelId="{7F286BEE-02B8-4AE1-BA9D-40B07EAB77BF}" type="pres">
      <dgm:prSet presAssocID="{49ECF14D-2671-4834-BF8D-602CF3271A65}" presName="aNode" presStyleLbl="bgShp" presStyleIdx="2" presStyleCnt="6" custScaleX="141318"/>
      <dgm:spPr/>
      <dgm:t>
        <a:bodyPr/>
        <a:lstStyle/>
        <a:p>
          <a:endParaRPr lang="en-CA"/>
        </a:p>
      </dgm:t>
    </dgm:pt>
    <dgm:pt modelId="{64F31A48-FD00-418B-84A0-B090F0842ACB}" type="pres">
      <dgm:prSet presAssocID="{49ECF14D-2671-4834-BF8D-602CF3271A65}" presName="textNode" presStyleLbl="bgShp" presStyleIdx="2" presStyleCnt="6"/>
      <dgm:spPr/>
      <dgm:t>
        <a:bodyPr/>
        <a:lstStyle/>
        <a:p>
          <a:endParaRPr lang="en-CA"/>
        </a:p>
      </dgm:t>
    </dgm:pt>
    <dgm:pt modelId="{5D46A66D-DF23-4A9D-AD96-AE1EECCFCF95}" type="pres">
      <dgm:prSet presAssocID="{49ECF14D-2671-4834-BF8D-602CF3271A65}" presName="compChildNode" presStyleCnt="0"/>
      <dgm:spPr/>
    </dgm:pt>
    <dgm:pt modelId="{8622ADE4-BFB7-43AE-9936-03FDAE832953}" type="pres">
      <dgm:prSet presAssocID="{49ECF14D-2671-4834-BF8D-602CF3271A65}" presName="theInnerList" presStyleCnt="0"/>
      <dgm:spPr/>
    </dgm:pt>
    <dgm:pt modelId="{428E2C56-3750-43A6-9428-C2A0A5E56730}" type="pres">
      <dgm:prSet presAssocID="{C839ADE6-42FB-4A63-B537-1F9B4B50F11D}" presName="childNode" presStyleLbl="node1" presStyleIdx="3" presStyleCnt="9" custScaleX="16574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65AAC04-20F7-4068-8C85-E2B500675E06}" type="pres">
      <dgm:prSet presAssocID="{C839ADE6-42FB-4A63-B537-1F9B4B50F11D}" presName="aSpace2" presStyleCnt="0"/>
      <dgm:spPr/>
    </dgm:pt>
    <dgm:pt modelId="{C046C287-1451-4125-A657-63DBE8CADF31}" type="pres">
      <dgm:prSet presAssocID="{A51A9142-40ED-4EB9-B906-2F2A2B21A0F4}" presName="childNode" presStyleLbl="node1" presStyleIdx="4" presStyleCnt="9" custScaleX="165746" custScaleY="15254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C87466A-2331-41B4-80A4-BCDFF231E745}" type="pres">
      <dgm:prSet presAssocID="{A51A9142-40ED-4EB9-B906-2F2A2B21A0F4}" presName="aSpace2" presStyleCnt="0"/>
      <dgm:spPr/>
    </dgm:pt>
    <dgm:pt modelId="{BD03B21F-0DCE-42CD-BDA1-65CF82EDBA88}" type="pres">
      <dgm:prSet presAssocID="{08B9301F-F8B8-4348-BD15-1002CCFBC5FF}" presName="childNode" presStyleLbl="node1" presStyleIdx="5" presStyleCnt="9" custScaleX="16574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145452A-038C-467F-8003-66EB1211A8B3}" type="pres">
      <dgm:prSet presAssocID="{49ECF14D-2671-4834-BF8D-602CF3271A65}" presName="aSpace" presStyleCnt="0"/>
      <dgm:spPr/>
    </dgm:pt>
    <dgm:pt modelId="{B8BCC52C-88D2-4BE8-B702-A8DA92646746}" type="pres">
      <dgm:prSet presAssocID="{CF809AC3-4062-4A17-A9E0-9494F34EEFC2}" presName="compNode" presStyleCnt="0"/>
      <dgm:spPr/>
    </dgm:pt>
    <dgm:pt modelId="{C06D1D82-4329-4467-982B-9BBC44032EBE}" type="pres">
      <dgm:prSet presAssocID="{CF809AC3-4062-4A17-A9E0-9494F34EEFC2}" presName="aNode" presStyleLbl="bgShp" presStyleIdx="3" presStyleCnt="6"/>
      <dgm:spPr/>
      <dgm:t>
        <a:bodyPr/>
        <a:lstStyle/>
        <a:p>
          <a:endParaRPr lang="en-CA"/>
        </a:p>
      </dgm:t>
    </dgm:pt>
    <dgm:pt modelId="{A87294F4-2ED4-493A-8904-713158B4496E}" type="pres">
      <dgm:prSet presAssocID="{CF809AC3-4062-4A17-A9E0-9494F34EEFC2}" presName="textNode" presStyleLbl="bgShp" presStyleIdx="3" presStyleCnt="6"/>
      <dgm:spPr/>
      <dgm:t>
        <a:bodyPr/>
        <a:lstStyle/>
        <a:p>
          <a:endParaRPr lang="en-CA"/>
        </a:p>
      </dgm:t>
    </dgm:pt>
    <dgm:pt modelId="{2DB29A5A-4F2E-4356-90FE-89DC5370F2F5}" type="pres">
      <dgm:prSet presAssocID="{CF809AC3-4062-4A17-A9E0-9494F34EEFC2}" presName="compChildNode" presStyleCnt="0"/>
      <dgm:spPr/>
    </dgm:pt>
    <dgm:pt modelId="{76FAE225-E3F4-4D1B-9576-AF810DC8CE1F}" type="pres">
      <dgm:prSet presAssocID="{CF809AC3-4062-4A17-A9E0-9494F34EEFC2}" presName="theInnerList" presStyleCnt="0"/>
      <dgm:spPr/>
    </dgm:pt>
    <dgm:pt modelId="{6D6F2F18-A4AA-47E1-8588-ECDBA467D84C}" type="pres">
      <dgm:prSet presAssocID="{C05A4AE7-B952-4188-8528-167053BA477C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8145839-39A9-4819-B0CB-FD94D33AE688}" type="pres">
      <dgm:prSet presAssocID="{CF809AC3-4062-4A17-A9E0-9494F34EEFC2}" presName="aSpace" presStyleCnt="0"/>
      <dgm:spPr/>
    </dgm:pt>
    <dgm:pt modelId="{5DF9AE59-7191-4985-9168-7B0D425F1D96}" type="pres">
      <dgm:prSet presAssocID="{E0BE0D63-74AA-481B-92E6-73213FB404C1}" presName="compNode" presStyleCnt="0"/>
      <dgm:spPr/>
    </dgm:pt>
    <dgm:pt modelId="{B01DFA0B-F058-44CF-8161-1E3BFCCF45B5}" type="pres">
      <dgm:prSet presAssocID="{E0BE0D63-74AA-481B-92E6-73213FB404C1}" presName="aNode" presStyleLbl="bgShp" presStyleIdx="4" presStyleCnt="6" custScaleX="106333"/>
      <dgm:spPr/>
      <dgm:t>
        <a:bodyPr/>
        <a:lstStyle/>
        <a:p>
          <a:endParaRPr lang="en-CA"/>
        </a:p>
      </dgm:t>
    </dgm:pt>
    <dgm:pt modelId="{7F4B6CA6-C0E2-4F46-B759-22608017F810}" type="pres">
      <dgm:prSet presAssocID="{E0BE0D63-74AA-481B-92E6-73213FB404C1}" presName="textNode" presStyleLbl="bgShp" presStyleIdx="4" presStyleCnt="6"/>
      <dgm:spPr/>
      <dgm:t>
        <a:bodyPr/>
        <a:lstStyle/>
        <a:p>
          <a:endParaRPr lang="en-CA"/>
        </a:p>
      </dgm:t>
    </dgm:pt>
    <dgm:pt modelId="{3C149468-1274-4C7B-8872-E640289571D9}" type="pres">
      <dgm:prSet presAssocID="{E0BE0D63-74AA-481B-92E6-73213FB404C1}" presName="compChildNode" presStyleCnt="0"/>
      <dgm:spPr/>
    </dgm:pt>
    <dgm:pt modelId="{6CFE1378-8BEB-40B9-8929-0068AD0501F9}" type="pres">
      <dgm:prSet presAssocID="{E0BE0D63-74AA-481B-92E6-73213FB404C1}" presName="theInnerList" presStyleCnt="0"/>
      <dgm:spPr/>
    </dgm:pt>
    <dgm:pt modelId="{4BEE5A01-4E3A-4F60-B505-8E272C089CC3}" type="pres">
      <dgm:prSet presAssocID="{173E8B2D-EC7A-4906-A309-925235595277}" presName="childNode" presStyleLbl="node1" presStyleIdx="7" presStyleCnt="9" custScaleX="10748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B7D04F9-6964-4FD4-81AE-A67F0BCEF82A}" type="pres">
      <dgm:prSet presAssocID="{E0BE0D63-74AA-481B-92E6-73213FB404C1}" presName="aSpace" presStyleCnt="0"/>
      <dgm:spPr/>
    </dgm:pt>
    <dgm:pt modelId="{2839CFD3-E1B2-4FC4-9D28-0F7C803A0074}" type="pres">
      <dgm:prSet presAssocID="{608C5CDA-910F-4B31-852E-F8ADBD85409A}" presName="compNode" presStyleCnt="0"/>
      <dgm:spPr/>
    </dgm:pt>
    <dgm:pt modelId="{7F8A1C77-AE26-4DAB-ACB9-02CA50BB614D}" type="pres">
      <dgm:prSet presAssocID="{608C5CDA-910F-4B31-852E-F8ADBD85409A}" presName="aNode" presStyleLbl="bgShp" presStyleIdx="5" presStyleCnt="6"/>
      <dgm:spPr/>
      <dgm:t>
        <a:bodyPr/>
        <a:lstStyle/>
        <a:p>
          <a:endParaRPr lang="en-CA"/>
        </a:p>
      </dgm:t>
    </dgm:pt>
    <dgm:pt modelId="{52425B5B-2E34-4DB8-BFDD-A06CF8A35865}" type="pres">
      <dgm:prSet presAssocID="{608C5CDA-910F-4B31-852E-F8ADBD85409A}" presName="textNode" presStyleLbl="bgShp" presStyleIdx="5" presStyleCnt="6"/>
      <dgm:spPr/>
      <dgm:t>
        <a:bodyPr/>
        <a:lstStyle/>
        <a:p>
          <a:endParaRPr lang="en-CA"/>
        </a:p>
      </dgm:t>
    </dgm:pt>
    <dgm:pt modelId="{8F7757DF-741B-4C94-A4FD-724AE032C265}" type="pres">
      <dgm:prSet presAssocID="{608C5CDA-910F-4B31-852E-F8ADBD85409A}" presName="compChildNode" presStyleCnt="0"/>
      <dgm:spPr/>
    </dgm:pt>
    <dgm:pt modelId="{B5B5773B-C66D-4747-829F-1294C0408400}" type="pres">
      <dgm:prSet presAssocID="{608C5CDA-910F-4B31-852E-F8ADBD85409A}" presName="theInnerList" presStyleCnt="0"/>
      <dgm:spPr/>
    </dgm:pt>
    <dgm:pt modelId="{DF68B45A-B77F-40FE-9A69-8E885DED51DF}" type="pres">
      <dgm:prSet presAssocID="{F904D4DA-B97E-4D3D-96A3-CC2521177D55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47CE322-933F-4F57-9272-76FB908C31AC}" type="presOf" srcId="{608C5CDA-910F-4B31-852E-F8ADBD85409A}" destId="{7F8A1C77-AE26-4DAB-ACB9-02CA50BB614D}" srcOrd="0" destOrd="0" presId="urn:microsoft.com/office/officeart/2005/8/layout/lProcess2"/>
    <dgm:cxn modelId="{25BF8127-3F09-4B66-A5FB-41CBA338CAAB}" type="presOf" srcId="{E0BE0D63-74AA-481B-92E6-73213FB404C1}" destId="{7F4B6CA6-C0E2-4F46-B759-22608017F810}" srcOrd="1" destOrd="0" presId="urn:microsoft.com/office/officeart/2005/8/layout/lProcess2"/>
    <dgm:cxn modelId="{269891B2-4E94-4763-B376-E6B6E98B4317}" type="presOf" srcId="{173E8B2D-EC7A-4906-A309-925235595277}" destId="{4BEE5A01-4E3A-4F60-B505-8E272C089CC3}" srcOrd="0" destOrd="0" presId="urn:microsoft.com/office/officeart/2005/8/layout/lProcess2"/>
    <dgm:cxn modelId="{2DD4E047-9E82-46D9-8B07-E35201E264E7}" srcId="{E0BE0D63-74AA-481B-92E6-73213FB404C1}" destId="{173E8B2D-EC7A-4906-A309-925235595277}" srcOrd="0" destOrd="0" parTransId="{2293303D-6412-4E64-AD61-1CD53519FAFC}" sibTransId="{A8B539A6-E9A3-4143-B663-A1B98E445D39}"/>
    <dgm:cxn modelId="{3E588A4C-79EC-4890-AB40-B5410FF362FB}" srcId="{49ECF14D-2671-4834-BF8D-602CF3271A65}" destId="{A51A9142-40ED-4EB9-B906-2F2A2B21A0F4}" srcOrd="1" destOrd="0" parTransId="{4100893E-EB7C-4687-AA79-5AFED17C5E2F}" sibTransId="{FDEDDF29-C951-45B7-88C3-354C9C4E0406}"/>
    <dgm:cxn modelId="{A7E62AEC-A6D9-4E5A-8347-1745EDABFDA5}" srcId="{49ECF14D-2671-4834-BF8D-602CF3271A65}" destId="{08B9301F-F8B8-4348-BD15-1002CCFBC5FF}" srcOrd="2" destOrd="0" parTransId="{68D69040-E1F9-4E26-98BF-76F57A2DC370}" sibTransId="{55B24501-34AE-4FB8-BA4E-2033FB4CBBC0}"/>
    <dgm:cxn modelId="{5297B3C0-A285-48E3-85A2-B0B796FCEAE3}" srcId="{9C711CA3-338B-4DA5-9E1F-C71C4FF515CB}" destId="{76C04678-51AC-492F-BFE9-F99FE0678254}" srcOrd="1" destOrd="0" parTransId="{94A84FEC-4A2C-4924-BFC8-AF354323A745}" sibTransId="{9F56CCF3-FA2F-46E9-85AF-D401D37A6701}"/>
    <dgm:cxn modelId="{4C0AE6C7-7357-407F-AFFE-303684C329F1}" type="presOf" srcId="{CF809AC3-4062-4A17-A9E0-9494F34EEFC2}" destId="{C06D1D82-4329-4467-982B-9BBC44032EBE}" srcOrd="0" destOrd="0" presId="urn:microsoft.com/office/officeart/2005/8/layout/lProcess2"/>
    <dgm:cxn modelId="{2EFA4050-EE06-4C1F-A3D7-06433836BA30}" type="presOf" srcId="{CF809AC3-4062-4A17-A9E0-9494F34EEFC2}" destId="{A87294F4-2ED4-493A-8904-713158B4496E}" srcOrd="1" destOrd="0" presId="urn:microsoft.com/office/officeart/2005/8/layout/lProcess2"/>
    <dgm:cxn modelId="{1087C125-B7B8-4618-9709-8A64FAF5AE4C}" srcId="{A51A9142-40ED-4EB9-B906-2F2A2B21A0F4}" destId="{45F48525-7C96-4170-8080-F790DC5519AA}" srcOrd="0" destOrd="0" parTransId="{8ACEA190-6C16-44D3-B46B-887FCE2B2CED}" sibTransId="{7F605C06-9D96-42FA-B210-641B94574D12}"/>
    <dgm:cxn modelId="{09ABAF56-C1D1-4D5D-A41B-810EA90C170C}" type="presOf" srcId="{C05A4AE7-B952-4188-8528-167053BA477C}" destId="{6D6F2F18-A4AA-47E1-8588-ECDBA467D84C}" srcOrd="0" destOrd="0" presId="urn:microsoft.com/office/officeart/2005/8/layout/lProcess2"/>
    <dgm:cxn modelId="{080D9C33-3ED1-440F-B8A4-F974481E43D6}" srcId="{608C5CDA-910F-4B31-852E-F8ADBD85409A}" destId="{F904D4DA-B97E-4D3D-96A3-CC2521177D55}" srcOrd="0" destOrd="0" parTransId="{1DA065E1-A5B0-45D6-AFCC-76330D6CB2DC}" sibTransId="{CFE71CB7-5FB9-4F05-8D43-3460EE0D362F}"/>
    <dgm:cxn modelId="{E5EDE146-A971-4E10-AFC2-231987D77437}" type="presOf" srcId="{F904D4DA-B97E-4D3D-96A3-CC2521177D55}" destId="{DF68B45A-B77F-40FE-9A69-8E885DED51DF}" srcOrd="0" destOrd="0" presId="urn:microsoft.com/office/officeart/2005/8/layout/lProcess2"/>
    <dgm:cxn modelId="{F868E34E-8EAF-46FF-B17D-9A28FC9EE549}" srcId="{9C711CA3-338B-4DA5-9E1F-C71C4FF515CB}" destId="{CA7D9E66-FCDA-414E-AC5D-236C77B5F794}" srcOrd="0" destOrd="0" parTransId="{81F878E0-FD26-4F14-8249-57E2F130FBC5}" sibTransId="{7B223A23-675D-4B45-8CD6-13A5D37AE485}"/>
    <dgm:cxn modelId="{E415D62B-3694-482F-81ED-BC16F664CC47}" type="presOf" srcId="{45F48525-7C96-4170-8080-F790DC5519AA}" destId="{C046C287-1451-4125-A657-63DBE8CADF31}" srcOrd="0" destOrd="1" presId="urn:microsoft.com/office/officeart/2005/8/layout/lProcess2"/>
    <dgm:cxn modelId="{7BBD4C77-0953-433A-B370-024F1B17A1F4}" type="presOf" srcId="{9C711CA3-338B-4DA5-9E1F-C71C4FF515CB}" destId="{AED50F44-D776-421B-BFB6-70B9068D2E34}" srcOrd="0" destOrd="0" presId="urn:microsoft.com/office/officeart/2005/8/layout/lProcess2"/>
    <dgm:cxn modelId="{D2B291AF-FFAA-4064-80D7-EA61E9013BB0}" type="presOf" srcId="{CA7D9E66-FCDA-414E-AC5D-236C77B5F794}" destId="{81682850-264F-49F3-B510-B76363684606}" srcOrd="0" destOrd="0" presId="urn:microsoft.com/office/officeart/2005/8/layout/lProcess2"/>
    <dgm:cxn modelId="{297D0773-13A5-4A12-8F58-D0769C6F81B8}" type="presOf" srcId="{A51A9142-40ED-4EB9-B906-2F2A2B21A0F4}" destId="{C046C287-1451-4125-A657-63DBE8CADF31}" srcOrd="0" destOrd="0" presId="urn:microsoft.com/office/officeart/2005/8/layout/lProcess2"/>
    <dgm:cxn modelId="{F149084C-118C-461B-B896-80907BAA0460}" srcId="{49ECF14D-2671-4834-BF8D-602CF3271A65}" destId="{C839ADE6-42FB-4A63-B537-1F9B4B50F11D}" srcOrd="0" destOrd="0" parTransId="{0F9E55A5-2D51-496A-B97F-B85C4EBE1754}" sibTransId="{92F7D431-C271-41E2-80EA-90629A031743}"/>
    <dgm:cxn modelId="{2E321E30-C239-4B00-A55E-4263DD314900}" type="presOf" srcId="{377555D2-6D7C-4BB7-AF1B-89F6F44C9955}" destId="{DB010FFC-D082-403D-9E94-F00405961C2D}" srcOrd="0" destOrd="0" presId="urn:microsoft.com/office/officeart/2005/8/layout/lProcess2"/>
    <dgm:cxn modelId="{163E976C-DDA3-4E51-976F-C9872267FA6A}" srcId="{CF809AC3-4062-4A17-A9E0-9494F34EEFC2}" destId="{C05A4AE7-B952-4188-8528-167053BA477C}" srcOrd="0" destOrd="0" parTransId="{494D15AD-CEDC-45EC-B05F-6E6404102005}" sibTransId="{50618F4E-64D0-494C-A359-98DA4CA8AE8B}"/>
    <dgm:cxn modelId="{FE78CBE1-A621-468E-883B-5B07EC6D1759}" srcId="{9C711CA3-338B-4DA5-9E1F-C71C4FF515CB}" destId="{608C5CDA-910F-4B31-852E-F8ADBD85409A}" srcOrd="5" destOrd="0" parTransId="{97625C58-184D-4677-91AC-874D3064F207}" sibTransId="{27EA8463-A1A2-46C5-9533-E181F1B18B20}"/>
    <dgm:cxn modelId="{A2F5364B-55DC-416B-978E-C6CA872725B5}" type="presOf" srcId="{E0BE0D63-74AA-481B-92E6-73213FB404C1}" destId="{B01DFA0B-F058-44CF-8161-1E3BFCCF45B5}" srcOrd="0" destOrd="0" presId="urn:microsoft.com/office/officeart/2005/8/layout/lProcess2"/>
    <dgm:cxn modelId="{F2E91616-0077-48F6-9142-07BA50925D9E}" type="presOf" srcId="{49ECF14D-2671-4834-BF8D-602CF3271A65}" destId="{64F31A48-FD00-418B-84A0-B090F0842ACB}" srcOrd="1" destOrd="0" presId="urn:microsoft.com/office/officeart/2005/8/layout/lProcess2"/>
    <dgm:cxn modelId="{8EF9352D-D16D-450F-B946-26F766AA02B6}" type="presOf" srcId="{600CD258-A9DE-4FBC-AA75-0174A91CEF5C}" destId="{3EA0A1FD-EDB0-44E7-928C-659C05736D3B}" srcOrd="0" destOrd="0" presId="urn:microsoft.com/office/officeart/2005/8/layout/lProcess2"/>
    <dgm:cxn modelId="{7C9BCFDD-295D-40E7-920A-FCC6D6BB2BDE}" srcId="{9C711CA3-338B-4DA5-9E1F-C71C4FF515CB}" destId="{49ECF14D-2671-4834-BF8D-602CF3271A65}" srcOrd="2" destOrd="0" parTransId="{50C490A0-02AF-4968-8DA6-62E1E34EDDA7}" sibTransId="{340C2BC5-1205-4FBE-AC40-544935878AC0}"/>
    <dgm:cxn modelId="{878265F6-7908-449D-9369-AB9B5FAE363C}" type="presOf" srcId="{608C5CDA-910F-4B31-852E-F8ADBD85409A}" destId="{52425B5B-2E34-4DB8-BFDD-A06CF8A35865}" srcOrd="1" destOrd="0" presId="urn:microsoft.com/office/officeart/2005/8/layout/lProcess2"/>
    <dgm:cxn modelId="{C16E4550-8B24-4358-AD01-519BD68BFFD1}" srcId="{9C711CA3-338B-4DA5-9E1F-C71C4FF515CB}" destId="{E0BE0D63-74AA-481B-92E6-73213FB404C1}" srcOrd="4" destOrd="0" parTransId="{45CBFCE4-E304-452E-8BE0-43239697C7B0}" sibTransId="{6F7BD921-5775-4273-BB1E-61BCFCC20A17}"/>
    <dgm:cxn modelId="{F8E299BF-DD8C-47AB-A6AF-D29BF457ACCF}" type="presOf" srcId="{C839ADE6-42FB-4A63-B537-1F9B4B50F11D}" destId="{428E2C56-3750-43A6-9428-C2A0A5E56730}" srcOrd="0" destOrd="0" presId="urn:microsoft.com/office/officeart/2005/8/layout/lProcess2"/>
    <dgm:cxn modelId="{7AF0C7BC-4A86-4800-92B8-404ECB8DA54A}" type="presOf" srcId="{76C04678-51AC-492F-BFE9-F99FE0678254}" destId="{C5B8FD07-FCBF-4053-8354-01A504B41860}" srcOrd="1" destOrd="0" presId="urn:microsoft.com/office/officeart/2005/8/layout/lProcess2"/>
    <dgm:cxn modelId="{5743D479-02A8-41D1-AA59-5105B6256FDB}" type="presOf" srcId="{49ECF14D-2671-4834-BF8D-602CF3271A65}" destId="{7F286BEE-02B8-4AE1-BA9D-40B07EAB77BF}" srcOrd="0" destOrd="0" presId="urn:microsoft.com/office/officeart/2005/8/layout/lProcess2"/>
    <dgm:cxn modelId="{6B67E47B-9527-4BB9-B3FE-54D2863D198B}" type="presOf" srcId="{6B653232-8AAC-45A8-A042-8C9E54D6B8B8}" destId="{6B6EA91E-01DC-43CE-9FDC-0451E585DBB4}" srcOrd="0" destOrd="0" presId="urn:microsoft.com/office/officeart/2005/8/layout/lProcess2"/>
    <dgm:cxn modelId="{15374A20-24BD-4CE2-9D3E-4584011C89C1}" type="presOf" srcId="{08B9301F-F8B8-4348-BD15-1002CCFBC5FF}" destId="{BD03B21F-0DCE-42CD-BDA1-65CF82EDBA88}" srcOrd="0" destOrd="0" presId="urn:microsoft.com/office/officeart/2005/8/layout/lProcess2"/>
    <dgm:cxn modelId="{7E6BB0C6-6AEE-47BB-9BDC-8F567C2941D4}" srcId="{CA7D9E66-FCDA-414E-AC5D-236C77B5F794}" destId="{6B653232-8AAC-45A8-A042-8C9E54D6B8B8}" srcOrd="1" destOrd="0" parTransId="{CB38A438-1F79-4969-B4F7-6029CDA79DD1}" sibTransId="{8FBFA0CF-F17E-4410-AB02-5A05E379588C}"/>
    <dgm:cxn modelId="{E024A242-0751-4E89-8E14-7CACB1662BB8}" srcId="{9C711CA3-338B-4DA5-9E1F-C71C4FF515CB}" destId="{CF809AC3-4062-4A17-A9E0-9494F34EEFC2}" srcOrd="3" destOrd="0" parTransId="{80180857-F4AF-44BF-BDEF-B4C43E0B97D2}" sibTransId="{447660AB-4E9C-4F84-AA4B-41F6FE02B27A}"/>
    <dgm:cxn modelId="{F2DE1443-772C-46FD-8DC5-FC1E38D48EDE}" type="presOf" srcId="{CA7D9E66-FCDA-414E-AC5D-236C77B5F794}" destId="{0D44269C-0148-48FD-BFA4-A2191DC52BAA}" srcOrd="1" destOrd="0" presId="urn:microsoft.com/office/officeart/2005/8/layout/lProcess2"/>
    <dgm:cxn modelId="{0F148843-B9AC-458F-9B79-D46D501C7B1C}" srcId="{76C04678-51AC-492F-BFE9-F99FE0678254}" destId="{600CD258-A9DE-4FBC-AA75-0174A91CEF5C}" srcOrd="0" destOrd="0" parTransId="{51D554C7-63D9-4882-8748-D18C77B010A3}" sibTransId="{2C3024F0-EB52-4E9F-B944-2C0FF769D9C8}"/>
    <dgm:cxn modelId="{A5059E46-A814-4A67-90EA-B4B99F3AA4FE}" type="presOf" srcId="{76C04678-51AC-492F-BFE9-F99FE0678254}" destId="{16ED53FE-6EB5-4063-9B8C-A2EF88512FC9}" srcOrd="0" destOrd="0" presId="urn:microsoft.com/office/officeart/2005/8/layout/lProcess2"/>
    <dgm:cxn modelId="{0567A147-8BB5-4964-8963-BFB827D140C7}" srcId="{CA7D9E66-FCDA-414E-AC5D-236C77B5F794}" destId="{377555D2-6D7C-4BB7-AF1B-89F6F44C9955}" srcOrd="0" destOrd="0" parTransId="{9CE55F6D-B209-4692-A4CA-CDADAF511EC4}" sibTransId="{EEDD3620-1CD7-4782-8F85-369152277F9E}"/>
    <dgm:cxn modelId="{D1882234-2CB4-45D3-9524-A6DC1CDE99A7}" type="presParOf" srcId="{AED50F44-D776-421B-BFB6-70B9068D2E34}" destId="{4A892CE5-B6BD-40B0-BE63-7E437170E470}" srcOrd="0" destOrd="0" presId="urn:microsoft.com/office/officeart/2005/8/layout/lProcess2"/>
    <dgm:cxn modelId="{1BA7206C-310C-4434-8131-A23676081D3D}" type="presParOf" srcId="{4A892CE5-B6BD-40B0-BE63-7E437170E470}" destId="{81682850-264F-49F3-B510-B76363684606}" srcOrd="0" destOrd="0" presId="urn:microsoft.com/office/officeart/2005/8/layout/lProcess2"/>
    <dgm:cxn modelId="{31A81425-C614-4945-BA90-49E2BE8766D0}" type="presParOf" srcId="{4A892CE5-B6BD-40B0-BE63-7E437170E470}" destId="{0D44269C-0148-48FD-BFA4-A2191DC52BAA}" srcOrd="1" destOrd="0" presId="urn:microsoft.com/office/officeart/2005/8/layout/lProcess2"/>
    <dgm:cxn modelId="{707DEFD1-7532-4700-9CFC-2037EBA79924}" type="presParOf" srcId="{4A892CE5-B6BD-40B0-BE63-7E437170E470}" destId="{AA7A4322-D1DF-4063-9DB4-3CA46B71F732}" srcOrd="2" destOrd="0" presId="urn:microsoft.com/office/officeart/2005/8/layout/lProcess2"/>
    <dgm:cxn modelId="{0C504370-A457-4177-9C96-B297B4DB8560}" type="presParOf" srcId="{AA7A4322-D1DF-4063-9DB4-3CA46B71F732}" destId="{70F74487-8341-4F69-9486-5FAC0219DE39}" srcOrd="0" destOrd="0" presId="urn:microsoft.com/office/officeart/2005/8/layout/lProcess2"/>
    <dgm:cxn modelId="{28577C96-991C-4FA4-982A-C5BD048E6CDF}" type="presParOf" srcId="{70F74487-8341-4F69-9486-5FAC0219DE39}" destId="{DB010FFC-D082-403D-9E94-F00405961C2D}" srcOrd="0" destOrd="0" presId="urn:microsoft.com/office/officeart/2005/8/layout/lProcess2"/>
    <dgm:cxn modelId="{7015C962-E4F2-49CD-A737-956BFA688312}" type="presParOf" srcId="{70F74487-8341-4F69-9486-5FAC0219DE39}" destId="{77171EA7-BFC7-4431-8D7F-67144087F93C}" srcOrd="1" destOrd="0" presId="urn:microsoft.com/office/officeart/2005/8/layout/lProcess2"/>
    <dgm:cxn modelId="{10D9B134-968E-44B9-A676-00B16BBD1159}" type="presParOf" srcId="{70F74487-8341-4F69-9486-5FAC0219DE39}" destId="{6B6EA91E-01DC-43CE-9FDC-0451E585DBB4}" srcOrd="2" destOrd="0" presId="urn:microsoft.com/office/officeart/2005/8/layout/lProcess2"/>
    <dgm:cxn modelId="{5DA3E359-9F12-4ECF-8841-8D998807B0E3}" type="presParOf" srcId="{AED50F44-D776-421B-BFB6-70B9068D2E34}" destId="{CFB5A937-C7F0-4321-915C-870E67B7FEBF}" srcOrd="1" destOrd="0" presId="urn:microsoft.com/office/officeart/2005/8/layout/lProcess2"/>
    <dgm:cxn modelId="{63DE41A1-5207-4210-BDD9-7F1BB2E19B2E}" type="presParOf" srcId="{AED50F44-D776-421B-BFB6-70B9068D2E34}" destId="{CC63E279-752E-4106-BC15-5B8699F270B0}" srcOrd="2" destOrd="0" presId="urn:microsoft.com/office/officeart/2005/8/layout/lProcess2"/>
    <dgm:cxn modelId="{BDD1CD17-00B8-483E-8362-83A24D3236A4}" type="presParOf" srcId="{CC63E279-752E-4106-BC15-5B8699F270B0}" destId="{16ED53FE-6EB5-4063-9B8C-A2EF88512FC9}" srcOrd="0" destOrd="0" presId="urn:microsoft.com/office/officeart/2005/8/layout/lProcess2"/>
    <dgm:cxn modelId="{D84A16BF-58FB-466A-B40D-73AD49CF07D6}" type="presParOf" srcId="{CC63E279-752E-4106-BC15-5B8699F270B0}" destId="{C5B8FD07-FCBF-4053-8354-01A504B41860}" srcOrd="1" destOrd="0" presId="urn:microsoft.com/office/officeart/2005/8/layout/lProcess2"/>
    <dgm:cxn modelId="{3219A9EC-9619-4412-A611-7F59D18AC3D0}" type="presParOf" srcId="{CC63E279-752E-4106-BC15-5B8699F270B0}" destId="{F9F02FD6-274A-4913-B874-F7E473357671}" srcOrd="2" destOrd="0" presId="urn:microsoft.com/office/officeart/2005/8/layout/lProcess2"/>
    <dgm:cxn modelId="{57F97DED-A994-401C-8C6F-6DD826BAD877}" type="presParOf" srcId="{F9F02FD6-274A-4913-B874-F7E473357671}" destId="{8EAD8928-0B7E-48AF-B834-9C79EB2DDD97}" srcOrd="0" destOrd="0" presId="urn:microsoft.com/office/officeart/2005/8/layout/lProcess2"/>
    <dgm:cxn modelId="{9F74883C-6AAB-4046-88A0-9C02C9555EB0}" type="presParOf" srcId="{8EAD8928-0B7E-48AF-B834-9C79EB2DDD97}" destId="{3EA0A1FD-EDB0-44E7-928C-659C05736D3B}" srcOrd="0" destOrd="0" presId="urn:microsoft.com/office/officeart/2005/8/layout/lProcess2"/>
    <dgm:cxn modelId="{AECF8AF8-A197-4735-BE01-4F4B239A8837}" type="presParOf" srcId="{AED50F44-D776-421B-BFB6-70B9068D2E34}" destId="{ECBB48C8-6AA5-4276-90AC-9156982A40A1}" srcOrd="3" destOrd="0" presId="urn:microsoft.com/office/officeart/2005/8/layout/lProcess2"/>
    <dgm:cxn modelId="{A7A1558D-0EDD-4D39-A5F9-B420CD4B0F77}" type="presParOf" srcId="{AED50F44-D776-421B-BFB6-70B9068D2E34}" destId="{787F34CD-07C8-41DE-B968-A98C7D1006BA}" srcOrd="4" destOrd="0" presId="urn:microsoft.com/office/officeart/2005/8/layout/lProcess2"/>
    <dgm:cxn modelId="{4DF20D46-DCB4-444A-9523-12811C73770E}" type="presParOf" srcId="{787F34CD-07C8-41DE-B968-A98C7D1006BA}" destId="{7F286BEE-02B8-4AE1-BA9D-40B07EAB77BF}" srcOrd="0" destOrd="0" presId="urn:microsoft.com/office/officeart/2005/8/layout/lProcess2"/>
    <dgm:cxn modelId="{EDEBF0B0-EFE7-4EBD-B95C-6EFE2B76F6D5}" type="presParOf" srcId="{787F34CD-07C8-41DE-B968-A98C7D1006BA}" destId="{64F31A48-FD00-418B-84A0-B090F0842ACB}" srcOrd="1" destOrd="0" presId="urn:microsoft.com/office/officeart/2005/8/layout/lProcess2"/>
    <dgm:cxn modelId="{E773F14D-6A85-42B3-A2A9-8A78F46A0521}" type="presParOf" srcId="{787F34CD-07C8-41DE-B968-A98C7D1006BA}" destId="{5D46A66D-DF23-4A9D-AD96-AE1EECCFCF95}" srcOrd="2" destOrd="0" presId="urn:microsoft.com/office/officeart/2005/8/layout/lProcess2"/>
    <dgm:cxn modelId="{30AD943F-071B-4B4A-BBAA-09F385A9A4EF}" type="presParOf" srcId="{5D46A66D-DF23-4A9D-AD96-AE1EECCFCF95}" destId="{8622ADE4-BFB7-43AE-9936-03FDAE832953}" srcOrd="0" destOrd="0" presId="urn:microsoft.com/office/officeart/2005/8/layout/lProcess2"/>
    <dgm:cxn modelId="{A84E7A2A-81DD-4B80-A213-4637F2EC97C6}" type="presParOf" srcId="{8622ADE4-BFB7-43AE-9936-03FDAE832953}" destId="{428E2C56-3750-43A6-9428-C2A0A5E56730}" srcOrd="0" destOrd="0" presId="urn:microsoft.com/office/officeart/2005/8/layout/lProcess2"/>
    <dgm:cxn modelId="{2435BB48-F5D3-41C4-BD53-5575494807C1}" type="presParOf" srcId="{8622ADE4-BFB7-43AE-9936-03FDAE832953}" destId="{D65AAC04-20F7-4068-8C85-E2B500675E06}" srcOrd="1" destOrd="0" presId="urn:microsoft.com/office/officeart/2005/8/layout/lProcess2"/>
    <dgm:cxn modelId="{7E4242E4-1440-40C9-821F-1F00DDBA1A62}" type="presParOf" srcId="{8622ADE4-BFB7-43AE-9936-03FDAE832953}" destId="{C046C287-1451-4125-A657-63DBE8CADF31}" srcOrd="2" destOrd="0" presId="urn:microsoft.com/office/officeart/2005/8/layout/lProcess2"/>
    <dgm:cxn modelId="{6C7EB34A-1692-46CD-8F47-3451ADB45F77}" type="presParOf" srcId="{8622ADE4-BFB7-43AE-9936-03FDAE832953}" destId="{7C87466A-2331-41B4-80A4-BCDFF231E745}" srcOrd="3" destOrd="0" presId="urn:microsoft.com/office/officeart/2005/8/layout/lProcess2"/>
    <dgm:cxn modelId="{A2051D4E-B2AD-444B-830C-177B4E25F3EA}" type="presParOf" srcId="{8622ADE4-BFB7-43AE-9936-03FDAE832953}" destId="{BD03B21F-0DCE-42CD-BDA1-65CF82EDBA88}" srcOrd="4" destOrd="0" presId="urn:microsoft.com/office/officeart/2005/8/layout/lProcess2"/>
    <dgm:cxn modelId="{3B116028-1CBE-44CE-90C4-3DEC1DDE4E87}" type="presParOf" srcId="{AED50F44-D776-421B-BFB6-70B9068D2E34}" destId="{5145452A-038C-467F-8003-66EB1211A8B3}" srcOrd="5" destOrd="0" presId="urn:microsoft.com/office/officeart/2005/8/layout/lProcess2"/>
    <dgm:cxn modelId="{16EA4363-F8C3-42F3-9E7D-9C48F2B5273D}" type="presParOf" srcId="{AED50F44-D776-421B-BFB6-70B9068D2E34}" destId="{B8BCC52C-88D2-4BE8-B702-A8DA92646746}" srcOrd="6" destOrd="0" presId="urn:microsoft.com/office/officeart/2005/8/layout/lProcess2"/>
    <dgm:cxn modelId="{0DAF0602-C192-4306-9DFE-E7B6831869F2}" type="presParOf" srcId="{B8BCC52C-88D2-4BE8-B702-A8DA92646746}" destId="{C06D1D82-4329-4467-982B-9BBC44032EBE}" srcOrd="0" destOrd="0" presId="urn:microsoft.com/office/officeart/2005/8/layout/lProcess2"/>
    <dgm:cxn modelId="{B427C853-C91C-43CF-980A-CE4033E7C243}" type="presParOf" srcId="{B8BCC52C-88D2-4BE8-B702-A8DA92646746}" destId="{A87294F4-2ED4-493A-8904-713158B4496E}" srcOrd="1" destOrd="0" presId="urn:microsoft.com/office/officeart/2005/8/layout/lProcess2"/>
    <dgm:cxn modelId="{9751900E-90EC-49A7-A8B4-A9AECC1E8F91}" type="presParOf" srcId="{B8BCC52C-88D2-4BE8-B702-A8DA92646746}" destId="{2DB29A5A-4F2E-4356-90FE-89DC5370F2F5}" srcOrd="2" destOrd="0" presId="urn:microsoft.com/office/officeart/2005/8/layout/lProcess2"/>
    <dgm:cxn modelId="{9EF77155-C9D7-4D37-87C6-1BA85044BD3E}" type="presParOf" srcId="{2DB29A5A-4F2E-4356-90FE-89DC5370F2F5}" destId="{76FAE225-E3F4-4D1B-9576-AF810DC8CE1F}" srcOrd="0" destOrd="0" presId="urn:microsoft.com/office/officeart/2005/8/layout/lProcess2"/>
    <dgm:cxn modelId="{EB7D7E01-0BD3-4258-A2B2-969BA1352A4D}" type="presParOf" srcId="{76FAE225-E3F4-4D1B-9576-AF810DC8CE1F}" destId="{6D6F2F18-A4AA-47E1-8588-ECDBA467D84C}" srcOrd="0" destOrd="0" presId="urn:microsoft.com/office/officeart/2005/8/layout/lProcess2"/>
    <dgm:cxn modelId="{60772640-D3B7-41EC-BB24-D05D8ADE249C}" type="presParOf" srcId="{AED50F44-D776-421B-BFB6-70B9068D2E34}" destId="{28145839-39A9-4819-B0CB-FD94D33AE688}" srcOrd="7" destOrd="0" presId="urn:microsoft.com/office/officeart/2005/8/layout/lProcess2"/>
    <dgm:cxn modelId="{41BB42E4-3E40-482C-A2AF-C44E2166165C}" type="presParOf" srcId="{AED50F44-D776-421B-BFB6-70B9068D2E34}" destId="{5DF9AE59-7191-4985-9168-7B0D425F1D96}" srcOrd="8" destOrd="0" presId="urn:microsoft.com/office/officeart/2005/8/layout/lProcess2"/>
    <dgm:cxn modelId="{29C6E9C0-C6FE-4FDD-92BF-3D1188C8A7E2}" type="presParOf" srcId="{5DF9AE59-7191-4985-9168-7B0D425F1D96}" destId="{B01DFA0B-F058-44CF-8161-1E3BFCCF45B5}" srcOrd="0" destOrd="0" presId="urn:microsoft.com/office/officeart/2005/8/layout/lProcess2"/>
    <dgm:cxn modelId="{F6B389E5-BBF2-42A1-87CC-3877DB7E5C4E}" type="presParOf" srcId="{5DF9AE59-7191-4985-9168-7B0D425F1D96}" destId="{7F4B6CA6-C0E2-4F46-B759-22608017F810}" srcOrd="1" destOrd="0" presId="urn:microsoft.com/office/officeart/2005/8/layout/lProcess2"/>
    <dgm:cxn modelId="{79224885-3266-4F37-ADB5-2B862581276A}" type="presParOf" srcId="{5DF9AE59-7191-4985-9168-7B0D425F1D96}" destId="{3C149468-1274-4C7B-8872-E640289571D9}" srcOrd="2" destOrd="0" presId="urn:microsoft.com/office/officeart/2005/8/layout/lProcess2"/>
    <dgm:cxn modelId="{3699E3A5-8ACE-4C0B-B826-EF12D7811BA4}" type="presParOf" srcId="{3C149468-1274-4C7B-8872-E640289571D9}" destId="{6CFE1378-8BEB-40B9-8929-0068AD0501F9}" srcOrd="0" destOrd="0" presId="urn:microsoft.com/office/officeart/2005/8/layout/lProcess2"/>
    <dgm:cxn modelId="{5F698D0E-F478-46EE-BC04-6F43DF2F3BA0}" type="presParOf" srcId="{6CFE1378-8BEB-40B9-8929-0068AD0501F9}" destId="{4BEE5A01-4E3A-4F60-B505-8E272C089CC3}" srcOrd="0" destOrd="0" presId="urn:microsoft.com/office/officeart/2005/8/layout/lProcess2"/>
    <dgm:cxn modelId="{B0B4B22E-A679-42C7-A576-1768DBB5FE2D}" type="presParOf" srcId="{AED50F44-D776-421B-BFB6-70B9068D2E34}" destId="{5B7D04F9-6964-4FD4-81AE-A67F0BCEF82A}" srcOrd="9" destOrd="0" presId="urn:microsoft.com/office/officeart/2005/8/layout/lProcess2"/>
    <dgm:cxn modelId="{0EE318C9-F4F9-4116-BAA1-B519F820C22F}" type="presParOf" srcId="{AED50F44-D776-421B-BFB6-70B9068D2E34}" destId="{2839CFD3-E1B2-4FC4-9D28-0F7C803A0074}" srcOrd="10" destOrd="0" presId="urn:microsoft.com/office/officeart/2005/8/layout/lProcess2"/>
    <dgm:cxn modelId="{26F3EC53-B585-4B86-B928-75CCC2889218}" type="presParOf" srcId="{2839CFD3-E1B2-4FC4-9D28-0F7C803A0074}" destId="{7F8A1C77-AE26-4DAB-ACB9-02CA50BB614D}" srcOrd="0" destOrd="0" presId="urn:microsoft.com/office/officeart/2005/8/layout/lProcess2"/>
    <dgm:cxn modelId="{31476E8A-6DD9-485B-9655-49E73A12E91D}" type="presParOf" srcId="{2839CFD3-E1B2-4FC4-9D28-0F7C803A0074}" destId="{52425B5B-2E34-4DB8-BFDD-A06CF8A35865}" srcOrd="1" destOrd="0" presId="urn:microsoft.com/office/officeart/2005/8/layout/lProcess2"/>
    <dgm:cxn modelId="{22158082-2024-4BA1-AFE9-AA49B04FF5FC}" type="presParOf" srcId="{2839CFD3-E1B2-4FC4-9D28-0F7C803A0074}" destId="{8F7757DF-741B-4C94-A4FD-724AE032C265}" srcOrd="2" destOrd="0" presId="urn:microsoft.com/office/officeart/2005/8/layout/lProcess2"/>
    <dgm:cxn modelId="{98BD6CAD-FDEB-4FB4-97C1-3651EEDADEE1}" type="presParOf" srcId="{8F7757DF-741B-4C94-A4FD-724AE032C265}" destId="{B5B5773B-C66D-4747-829F-1294C0408400}" srcOrd="0" destOrd="0" presId="urn:microsoft.com/office/officeart/2005/8/layout/lProcess2"/>
    <dgm:cxn modelId="{CD6FEB5F-CEC3-41F1-B1F7-5CD2B3652131}" type="presParOf" srcId="{B5B5773B-C66D-4747-829F-1294C0408400}" destId="{DF68B45A-B77F-40FE-9A69-8E885DED51D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069044-1C68-400D-9813-02A056841953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CA"/>
        </a:p>
      </dgm:t>
    </dgm:pt>
    <dgm:pt modelId="{336D82F6-B1D6-4B06-983C-604B75A6B401}">
      <dgm:prSet phldrT="[Text]"/>
      <dgm:spPr/>
      <dgm:t>
        <a:bodyPr/>
        <a:lstStyle/>
        <a:p>
          <a:r>
            <a:rPr lang="en-CA" dirty="0" smtClean="0"/>
            <a:t>Modular and parametric Verilog files</a:t>
          </a:r>
          <a:endParaRPr lang="en-CA" dirty="0"/>
        </a:p>
      </dgm:t>
    </dgm:pt>
    <dgm:pt modelId="{9E3A7491-BDE4-4DCE-A12E-D0F11A6F83C8}" type="parTrans" cxnId="{8EC5B587-A91B-489D-A3CF-C80AA986A34C}">
      <dgm:prSet/>
      <dgm:spPr/>
      <dgm:t>
        <a:bodyPr/>
        <a:lstStyle/>
        <a:p>
          <a:endParaRPr lang="en-CA"/>
        </a:p>
      </dgm:t>
    </dgm:pt>
    <dgm:pt modelId="{192E3DD1-4ED8-4BD6-BFDE-E122C9D228D0}" type="sibTrans" cxnId="{8EC5B587-A91B-489D-A3CF-C80AA986A34C}">
      <dgm:prSet/>
      <dgm:spPr/>
      <dgm:t>
        <a:bodyPr/>
        <a:lstStyle/>
        <a:p>
          <a:endParaRPr lang="en-CA"/>
        </a:p>
      </dgm:t>
    </dgm:pt>
    <dgm:pt modelId="{6BBAED3A-8364-40EF-87E3-2AE9ED4047C6}">
      <dgm:prSet/>
      <dgm:spPr/>
      <dgm:t>
        <a:bodyPr/>
        <a:lstStyle/>
        <a:p>
          <a:r>
            <a:rPr lang="en-CA" dirty="0"/>
            <a:t>Run-in-batch simulation and synthesis manager</a:t>
          </a:r>
          <a:endParaRPr lang="en-CA" dirty="0"/>
        </a:p>
      </dgm:t>
    </dgm:pt>
    <dgm:pt modelId="{69FEC006-4729-4B3B-8470-D96FBB35AE7E}" type="parTrans" cxnId="{57565B64-858B-4B3F-BA19-4E91291C36A4}">
      <dgm:prSet/>
      <dgm:spPr/>
      <dgm:t>
        <a:bodyPr/>
        <a:lstStyle/>
        <a:p>
          <a:endParaRPr lang="en-CA"/>
        </a:p>
      </dgm:t>
    </dgm:pt>
    <dgm:pt modelId="{6ED666A5-866A-482E-B739-E0C2D150AD72}" type="sibTrans" cxnId="{57565B64-858B-4B3F-BA19-4E91291C36A4}">
      <dgm:prSet/>
      <dgm:spPr/>
      <dgm:t>
        <a:bodyPr/>
        <a:lstStyle/>
        <a:p>
          <a:endParaRPr lang="en-CA"/>
        </a:p>
      </dgm:t>
    </dgm:pt>
    <dgm:pt modelId="{65B20F1A-23DD-45D8-899B-B574263791F8}">
      <dgm:prSet phldrT="[Text]"/>
      <dgm:spPr/>
      <dgm:t>
        <a:bodyPr/>
        <a:lstStyle/>
        <a:p>
          <a:r>
            <a:rPr lang="en-CA" dirty="0" smtClean="0"/>
            <a:t>http://ece.ubc.ca/~lemieux/downloads/</a:t>
          </a:r>
          <a:endParaRPr lang="en-CA" dirty="0"/>
        </a:p>
      </dgm:t>
    </dgm:pt>
    <dgm:pt modelId="{1114A829-8B33-4FE0-B432-E4F728141E3E}" type="parTrans" cxnId="{A90F77C8-312D-42BF-B849-8ACB4E14BD9A}">
      <dgm:prSet/>
      <dgm:spPr/>
      <dgm:t>
        <a:bodyPr/>
        <a:lstStyle/>
        <a:p>
          <a:endParaRPr lang="en-CA"/>
        </a:p>
      </dgm:t>
    </dgm:pt>
    <dgm:pt modelId="{3988836E-C151-486D-B838-D6DE6A4FCCB8}" type="sibTrans" cxnId="{A90F77C8-312D-42BF-B849-8ACB4E14BD9A}">
      <dgm:prSet/>
      <dgm:spPr/>
      <dgm:t>
        <a:bodyPr/>
        <a:lstStyle/>
        <a:p>
          <a:endParaRPr lang="en-CA"/>
        </a:p>
      </dgm:t>
    </dgm:pt>
    <dgm:pt modelId="{3FF17C17-99A5-4BD0-8A9F-6F7A9A800554}" type="pres">
      <dgm:prSet presAssocID="{8E069044-1C68-400D-9813-02A05684195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E8A7C2FD-2495-47BF-A182-9DCE2EBC749E}" type="pres">
      <dgm:prSet presAssocID="{65B20F1A-23DD-45D8-899B-B574263791F8}" presName="vertOne" presStyleCnt="0"/>
      <dgm:spPr/>
      <dgm:t>
        <a:bodyPr/>
        <a:lstStyle/>
        <a:p>
          <a:endParaRPr lang="en-CA"/>
        </a:p>
      </dgm:t>
    </dgm:pt>
    <dgm:pt modelId="{5FC82DB2-9D2C-4EFB-8BBC-DA7C16D2CD07}" type="pres">
      <dgm:prSet presAssocID="{65B20F1A-23DD-45D8-899B-B574263791F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9FAB526-8BDC-4525-B55B-46A0221E722C}" type="pres">
      <dgm:prSet presAssocID="{65B20F1A-23DD-45D8-899B-B574263791F8}" presName="parTransOne" presStyleCnt="0"/>
      <dgm:spPr/>
      <dgm:t>
        <a:bodyPr/>
        <a:lstStyle/>
        <a:p>
          <a:endParaRPr lang="en-CA"/>
        </a:p>
      </dgm:t>
    </dgm:pt>
    <dgm:pt modelId="{27F7985D-AEC9-457E-BD03-A851590E0452}" type="pres">
      <dgm:prSet presAssocID="{65B20F1A-23DD-45D8-899B-B574263791F8}" presName="horzOne" presStyleCnt="0"/>
      <dgm:spPr/>
      <dgm:t>
        <a:bodyPr/>
        <a:lstStyle/>
        <a:p>
          <a:endParaRPr lang="en-CA"/>
        </a:p>
      </dgm:t>
    </dgm:pt>
    <dgm:pt modelId="{E71F68F3-6B72-45A7-87D4-0206F00ED6F3}" type="pres">
      <dgm:prSet presAssocID="{336D82F6-B1D6-4B06-983C-604B75A6B401}" presName="vertTwo" presStyleCnt="0"/>
      <dgm:spPr/>
      <dgm:t>
        <a:bodyPr/>
        <a:lstStyle/>
        <a:p>
          <a:endParaRPr lang="en-CA"/>
        </a:p>
      </dgm:t>
    </dgm:pt>
    <dgm:pt modelId="{DD9C8805-E86E-48A0-A95A-585E1776A67D}" type="pres">
      <dgm:prSet presAssocID="{336D82F6-B1D6-4B06-983C-604B75A6B40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D9B987B-C044-4535-B87C-7B389EDF5801}" type="pres">
      <dgm:prSet presAssocID="{336D82F6-B1D6-4B06-983C-604B75A6B401}" presName="horzTwo" presStyleCnt="0"/>
      <dgm:spPr/>
      <dgm:t>
        <a:bodyPr/>
        <a:lstStyle/>
        <a:p>
          <a:endParaRPr lang="en-CA"/>
        </a:p>
      </dgm:t>
    </dgm:pt>
    <dgm:pt modelId="{D582966D-3FC4-4ABC-91EA-59036A52ED3A}" type="pres">
      <dgm:prSet presAssocID="{192E3DD1-4ED8-4BD6-BFDE-E122C9D228D0}" presName="sibSpaceTwo" presStyleCnt="0"/>
      <dgm:spPr/>
      <dgm:t>
        <a:bodyPr/>
        <a:lstStyle/>
        <a:p>
          <a:endParaRPr lang="en-CA"/>
        </a:p>
      </dgm:t>
    </dgm:pt>
    <dgm:pt modelId="{31F0587E-555D-4DD2-978D-D0E750AC9EED}" type="pres">
      <dgm:prSet presAssocID="{6BBAED3A-8364-40EF-87E3-2AE9ED4047C6}" presName="vertTwo" presStyleCnt="0"/>
      <dgm:spPr/>
      <dgm:t>
        <a:bodyPr/>
        <a:lstStyle/>
        <a:p>
          <a:endParaRPr lang="en-CA"/>
        </a:p>
      </dgm:t>
    </dgm:pt>
    <dgm:pt modelId="{70B4CCFE-F85E-4A5C-AA5D-68091FFBE4DD}" type="pres">
      <dgm:prSet presAssocID="{6BBAED3A-8364-40EF-87E3-2AE9ED4047C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8E13779-2C98-4817-A2A4-9974E8C03AA3}" type="pres">
      <dgm:prSet presAssocID="{6BBAED3A-8364-40EF-87E3-2AE9ED4047C6}" presName="horzTwo" presStyleCnt="0"/>
      <dgm:spPr/>
      <dgm:t>
        <a:bodyPr/>
        <a:lstStyle/>
        <a:p>
          <a:endParaRPr lang="en-CA"/>
        </a:p>
      </dgm:t>
    </dgm:pt>
  </dgm:ptLst>
  <dgm:cxnLst>
    <dgm:cxn modelId="{A90F77C8-312D-42BF-B849-8ACB4E14BD9A}" srcId="{8E069044-1C68-400D-9813-02A056841953}" destId="{65B20F1A-23DD-45D8-899B-B574263791F8}" srcOrd="0" destOrd="0" parTransId="{1114A829-8B33-4FE0-B432-E4F728141E3E}" sibTransId="{3988836E-C151-486D-B838-D6DE6A4FCCB8}"/>
    <dgm:cxn modelId="{9A41A395-A137-4D44-8CB2-C003FCC6AB65}" type="presOf" srcId="{65B20F1A-23DD-45D8-899B-B574263791F8}" destId="{5FC82DB2-9D2C-4EFB-8BBC-DA7C16D2CD07}" srcOrd="0" destOrd="0" presId="urn:microsoft.com/office/officeart/2005/8/layout/hierarchy4"/>
    <dgm:cxn modelId="{8EC5B587-A91B-489D-A3CF-C80AA986A34C}" srcId="{65B20F1A-23DD-45D8-899B-B574263791F8}" destId="{336D82F6-B1D6-4B06-983C-604B75A6B401}" srcOrd="0" destOrd="0" parTransId="{9E3A7491-BDE4-4DCE-A12E-D0F11A6F83C8}" sibTransId="{192E3DD1-4ED8-4BD6-BFDE-E122C9D228D0}"/>
    <dgm:cxn modelId="{2F69111D-B4A2-4AAE-9E38-2C0A0B2A3012}" type="presOf" srcId="{8E069044-1C68-400D-9813-02A056841953}" destId="{3FF17C17-99A5-4BD0-8A9F-6F7A9A800554}" srcOrd="0" destOrd="0" presId="urn:microsoft.com/office/officeart/2005/8/layout/hierarchy4"/>
    <dgm:cxn modelId="{57565B64-858B-4B3F-BA19-4E91291C36A4}" srcId="{65B20F1A-23DD-45D8-899B-B574263791F8}" destId="{6BBAED3A-8364-40EF-87E3-2AE9ED4047C6}" srcOrd="1" destOrd="0" parTransId="{69FEC006-4729-4B3B-8470-D96FBB35AE7E}" sibTransId="{6ED666A5-866A-482E-B739-E0C2D150AD72}"/>
    <dgm:cxn modelId="{2766676D-A9BE-4BC8-AC60-49D738B82A70}" type="presOf" srcId="{336D82F6-B1D6-4B06-983C-604B75A6B401}" destId="{DD9C8805-E86E-48A0-A95A-585E1776A67D}" srcOrd="0" destOrd="0" presId="urn:microsoft.com/office/officeart/2005/8/layout/hierarchy4"/>
    <dgm:cxn modelId="{4FFE20EE-7C98-4C4B-82CF-B7E186628298}" type="presOf" srcId="{6BBAED3A-8364-40EF-87E3-2AE9ED4047C6}" destId="{70B4CCFE-F85E-4A5C-AA5D-68091FFBE4DD}" srcOrd="0" destOrd="0" presId="urn:microsoft.com/office/officeart/2005/8/layout/hierarchy4"/>
    <dgm:cxn modelId="{216EB10C-157A-405F-A347-8DB57FBACEB2}" type="presParOf" srcId="{3FF17C17-99A5-4BD0-8A9F-6F7A9A800554}" destId="{E8A7C2FD-2495-47BF-A182-9DCE2EBC749E}" srcOrd="0" destOrd="0" presId="urn:microsoft.com/office/officeart/2005/8/layout/hierarchy4"/>
    <dgm:cxn modelId="{9254401D-3EFB-432E-AABB-7D0BC6962AC0}" type="presParOf" srcId="{E8A7C2FD-2495-47BF-A182-9DCE2EBC749E}" destId="{5FC82DB2-9D2C-4EFB-8BBC-DA7C16D2CD07}" srcOrd="0" destOrd="0" presId="urn:microsoft.com/office/officeart/2005/8/layout/hierarchy4"/>
    <dgm:cxn modelId="{2ACB33E6-AED8-4D8C-A70D-FDDA0C82EF60}" type="presParOf" srcId="{E8A7C2FD-2495-47BF-A182-9DCE2EBC749E}" destId="{79FAB526-8BDC-4525-B55B-46A0221E722C}" srcOrd="1" destOrd="0" presId="urn:microsoft.com/office/officeart/2005/8/layout/hierarchy4"/>
    <dgm:cxn modelId="{23DB12EC-695E-4F2E-BFBF-9C87BFB4C094}" type="presParOf" srcId="{E8A7C2FD-2495-47BF-A182-9DCE2EBC749E}" destId="{27F7985D-AEC9-457E-BD03-A851590E0452}" srcOrd="2" destOrd="0" presId="urn:microsoft.com/office/officeart/2005/8/layout/hierarchy4"/>
    <dgm:cxn modelId="{C8CB2CFF-065E-4579-A473-A3FD3D47AC38}" type="presParOf" srcId="{27F7985D-AEC9-457E-BD03-A851590E0452}" destId="{E71F68F3-6B72-45A7-87D4-0206F00ED6F3}" srcOrd="0" destOrd="0" presId="urn:microsoft.com/office/officeart/2005/8/layout/hierarchy4"/>
    <dgm:cxn modelId="{BA4DCE2A-6AD3-4485-B40A-E26339E36FE8}" type="presParOf" srcId="{E71F68F3-6B72-45A7-87D4-0206F00ED6F3}" destId="{DD9C8805-E86E-48A0-A95A-585E1776A67D}" srcOrd="0" destOrd="0" presId="urn:microsoft.com/office/officeart/2005/8/layout/hierarchy4"/>
    <dgm:cxn modelId="{A00C10B4-DE8A-4F5C-9C63-9BCFE9B14AF1}" type="presParOf" srcId="{E71F68F3-6B72-45A7-87D4-0206F00ED6F3}" destId="{FD9B987B-C044-4535-B87C-7B389EDF5801}" srcOrd="1" destOrd="0" presId="urn:microsoft.com/office/officeart/2005/8/layout/hierarchy4"/>
    <dgm:cxn modelId="{C7F7626E-841F-46E0-9874-265FAB043736}" type="presParOf" srcId="{27F7985D-AEC9-457E-BD03-A851590E0452}" destId="{D582966D-3FC4-4ABC-91EA-59036A52ED3A}" srcOrd="1" destOrd="0" presId="urn:microsoft.com/office/officeart/2005/8/layout/hierarchy4"/>
    <dgm:cxn modelId="{3DBF74D7-3B01-4CC6-98DE-3DF3FA2AB0CF}" type="presParOf" srcId="{27F7985D-AEC9-457E-BD03-A851590E0452}" destId="{31F0587E-555D-4DD2-978D-D0E750AC9EED}" srcOrd="2" destOrd="0" presId="urn:microsoft.com/office/officeart/2005/8/layout/hierarchy4"/>
    <dgm:cxn modelId="{52BC4180-144D-494D-80D3-B534D89042E2}" type="presParOf" srcId="{31F0587E-555D-4DD2-978D-D0E750AC9EED}" destId="{70B4CCFE-F85E-4A5C-AA5D-68091FFBE4DD}" srcOrd="0" destOrd="0" presId="urn:microsoft.com/office/officeart/2005/8/layout/hierarchy4"/>
    <dgm:cxn modelId="{BDA61BEF-A621-4B7D-9041-10725CF50FE0}" type="presParOf" srcId="{31F0587E-555D-4DD2-978D-D0E750AC9EED}" destId="{68E13779-2C98-4817-A2A4-9974E8C03A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AEED4F-2832-400A-AB62-A11DA684893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54A79311-021A-44B2-8031-2C39A01A8C6F}">
      <dgm:prSet phldrT="[Text]" custT="1"/>
      <dgm:spPr/>
      <dgm:t>
        <a:bodyPr/>
        <a:lstStyle/>
        <a:p>
          <a:r>
            <a:rPr lang="en-CA" sz="3200" dirty="0" smtClean="0"/>
            <a:t>FPGAs</a:t>
          </a:r>
          <a:endParaRPr lang="en-CA" sz="3200" dirty="0"/>
        </a:p>
      </dgm:t>
    </dgm:pt>
    <dgm:pt modelId="{2097A9C2-D34E-4FF7-873D-AC8BE27E16AD}" type="parTrans" cxnId="{28344FAA-94C4-4645-A20F-E2D469B8900C}">
      <dgm:prSet/>
      <dgm:spPr/>
      <dgm:t>
        <a:bodyPr/>
        <a:lstStyle/>
        <a:p>
          <a:endParaRPr lang="en-CA"/>
        </a:p>
      </dgm:t>
    </dgm:pt>
    <dgm:pt modelId="{BD213ED6-DFB8-435D-AC7F-5F4456FB31D9}" type="sibTrans" cxnId="{28344FAA-94C4-4645-A20F-E2D469B8900C}">
      <dgm:prSet/>
      <dgm:spPr/>
      <dgm:t>
        <a:bodyPr/>
        <a:lstStyle/>
        <a:p>
          <a:endParaRPr lang="en-CA"/>
        </a:p>
      </dgm:t>
    </dgm:pt>
    <dgm:pt modelId="{54CB192D-3854-4DE1-B7D8-5B7CA459D3E2}">
      <dgm:prSet phldrT="[Text]" custT="1"/>
      <dgm:spPr/>
      <dgm:t>
        <a:bodyPr/>
        <a:lstStyle/>
        <a:p>
          <a:r>
            <a:rPr lang="en-CA" sz="2800" dirty="0" smtClean="0"/>
            <a:t>Block RAMs are main storage</a:t>
          </a:r>
          <a:endParaRPr lang="en-CA" sz="2800" dirty="0"/>
        </a:p>
      </dgm:t>
    </dgm:pt>
    <dgm:pt modelId="{3FDEB427-CAD3-4259-9428-29E4EF913ADB}" type="parTrans" cxnId="{6CF0A16B-7636-41B6-8794-0795AD598105}">
      <dgm:prSet/>
      <dgm:spPr/>
      <dgm:t>
        <a:bodyPr/>
        <a:lstStyle/>
        <a:p>
          <a:endParaRPr lang="en-CA"/>
        </a:p>
      </dgm:t>
    </dgm:pt>
    <dgm:pt modelId="{12406040-C917-4689-83E7-F207E7F72807}" type="sibTrans" cxnId="{6CF0A16B-7636-41B6-8794-0795AD598105}">
      <dgm:prSet/>
      <dgm:spPr/>
      <dgm:t>
        <a:bodyPr/>
        <a:lstStyle/>
        <a:p>
          <a:endParaRPr lang="en-CA"/>
        </a:p>
      </dgm:t>
    </dgm:pt>
    <dgm:pt modelId="{1855F284-00E8-4BCA-84C8-9FC80193F205}">
      <dgm:prSet phldrT="[Text]" custT="1"/>
      <dgm:spPr/>
      <dgm:t>
        <a:bodyPr/>
        <a:lstStyle/>
        <a:p>
          <a:r>
            <a:rPr lang="en-CA" sz="2800" dirty="0" smtClean="0"/>
            <a:t>Limited memory bandwidth</a:t>
          </a:r>
          <a:endParaRPr lang="en-CA" sz="2800" dirty="0"/>
        </a:p>
      </dgm:t>
    </dgm:pt>
    <dgm:pt modelId="{79487A34-38DB-4826-9B46-2BAD304671A7}" type="parTrans" cxnId="{8D88FA60-4715-4502-AC86-57C5A050B8DA}">
      <dgm:prSet/>
      <dgm:spPr/>
      <dgm:t>
        <a:bodyPr/>
        <a:lstStyle/>
        <a:p>
          <a:endParaRPr lang="en-CA"/>
        </a:p>
      </dgm:t>
    </dgm:pt>
    <dgm:pt modelId="{108C2DAA-5DFD-4581-B6A3-1B2053922A53}" type="sibTrans" cxnId="{8D88FA60-4715-4502-AC86-57C5A050B8DA}">
      <dgm:prSet/>
      <dgm:spPr/>
      <dgm:t>
        <a:bodyPr/>
        <a:lstStyle/>
        <a:p>
          <a:endParaRPr lang="en-CA"/>
        </a:p>
      </dgm:t>
    </dgm:pt>
    <dgm:pt modelId="{B5742D54-273C-4720-B77F-14B6621F3485}">
      <dgm:prSet phldrT="[Text]" custT="1"/>
      <dgm:spPr/>
      <dgm:t>
        <a:bodyPr/>
        <a:lstStyle/>
        <a:p>
          <a:r>
            <a:rPr lang="en-CA" sz="3200" dirty="0" smtClean="0"/>
            <a:t>BCAMs</a:t>
          </a:r>
          <a:endParaRPr lang="en-CA" sz="3200" dirty="0"/>
        </a:p>
      </dgm:t>
    </dgm:pt>
    <dgm:pt modelId="{9878B903-695A-478A-94B0-8903579D728B}" type="parTrans" cxnId="{63DD6E4F-CCE7-49E6-9D34-118BDEF4532D}">
      <dgm:prSet/>
      <dgm:spPr/>
      <dgm:t>
        <a:bodyPr/>
        <a:lstStyle/>
        <a:p>
          <a:endParaRPr lang="en-CA"/>
        </a:p>
      </dgm:t>
    </dgm:pt>
    <dgm:pt modelId="{F15E222E-8AE9-408A-A058-B447D2C78576}" type="sibTrans" cxnId="{63DD6E4F-CCE7-49E6-9D34-118BDEF4532D}">
      <dgm:prSet/>
      <dgm:spPr/>
      <dgm:t>
        <a:bodyPr/>
        <a:lstStyle/>
        <a:p>
          <a:endParaRPr lang="en-CA"/>
        </a:p>
      </dgm:t>
    </dgm:pt>
    <dgm:pt modelId="{3A612D21-7366-4571-90D0-FE46F87FBBF4}">
      <dgm:prSet phldrT="[Text]"/>
      <dgm:spPr/>
      <dgm:t>
        <a:bodyPr/>
        <a:lstStyle/>
        <a:p>
          <a:r>
            <a:rPr lang="en-CA" spc="-150" dirty="0" smtClean="0"/>
            <a:t>Massively parallel memory search</a:t>
          </a:r>
          <a:endParaRPr lang="en-CA" spc="-150" dirty="0"/>
        </a:p>
      </dgm:t>
    </dgm:pt>
    <dgm:pt modelId="{77AADB4B-C65F-4BB7-BA17-1D9DF0A0397F}" type="parTrans" cxnId="{42F9F64D-FE0E-41CF-9F53-8B73C59C150F}">
      <dgm:prSet/>
      <dgm:spPr/>
      <dgm:t>
        <a:bodyPr/>
        <a:lstStyle/>
        <a:p>
          <a:endParaRPr lang="en-CA"/>
        </a:p>
      </dgm:t>
    </dgm:pt>
    <dgm:pt modelId="{A43B401E-A8E1-48AB-8713-F88AFA2A0389}" type="sibTrans" cxnId="{42F9F64D-FE0E-41CF-9F53-8B73C59C150F}">
      <dgm:prSet/>
      <dgm:spPr/>
      <dgm:t>
        <a:bodyPr/>
        <a:lstStyle/>
        <a:p>
          <a:endParaRPr lang="en-CA"/>
        </a:p>
      </dgm:t>
    </dgm:pt>
    <dgm:pt modelId="{B9DF8E58-0AEE-42D1-B7EB-F6A4B06E1722}">
      <dgm:prSet phldrT="[Text]"/>
      <dgm:spPr/>
      <dgm:t>
        <a:bodyPr/>
        <a:lstStyle/>
        <a:p>
          <a:r>
            <a:rPr lang="en-CA" spc="-150" dirty="0" smtClean="0"/>
            <a:t>Require high memory bandwidth</a:t>
          </a:r>
          <a:endParaRPr lang="en-CA" spc="-150" dirty="0"/>
        </a:p>
      </dgm:t>
    </dgm:pt>
    <dgm:pt modelId="{1EB942B8-F8A3-4E85-AAC5-27907022FAAC}" type="parTrans" cxnId="{96F69118-FA44-444E-8BAA-B4884AD917BF}">
      <dgm:prSet/>
      <dgm:spPr/>
      <dgm:t>
        <a:bodyPr/>
        <a:lstStyle/>
        <a:p>
          <a:endParaRPr lang="en-CA"/>
        </a:p>
      </dgm:t>
    </dgm:pt>
    <dgm:pt modelId="{02CBED94-21BF-48DF-BB50-5215C74F3C10}" type="sibTrans" cxnId="{96F69118-FA44-444E-8BAA-B4884AD917BF}">
      <dgm:prSet/>
      <dgm:spPr/>
      <dgm:t>
        <a:bodyPr/>
        <a:lstStyle/>
        <a:p>
          <a:endParaRPr lang="en-CA"/>
        </a:p>
      </dgm:t>
    </dgm:pt>
    <dgm:pt modelId="{DA857637-741B-48CB-8C62-DF11996AE33E}" type="pres">
      <dgm:prSet presAssocID="{ABAEED4F-2832-400A-AB62-A11DA684893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998C084-5C1F-462A-9831-0D72235EE174}" type="pres">
      <dgm:prSet presAssocID="{B5742D54-273C-4720-B77F-14B6621F3485}" presName="compNode" presStyleCnt="0"/>
      <dgm:spPr/>
    </dgm:pt>
    <dgm:pt modelId="{2C8ECB7C-54B3-4987-9897-9C42E2BA2343}" type="pres">
      <dgm:prSet presAssocID="{B5742D54-273C-4720-B77F-14B6621F3485}" presName="aNode" presStyleLbl="bgShp" presStyleIdx="0" presStyleCnt="2"/>
      <dgm:spPr/>
      <dgm:t>
        <a:bodyPr/>
        <a:lstStyle/>
        <a:p>
          <a:endParaRPr lang="en-CA"/>
        </a:p>
      </dgm:t>
    </dgm:pt>
    <dgm:pt modelId="{44A83A81-AC1C-4F2D-BE04-F402E9C1A9AB}" type="pres">
      <dgm:prSet presAssocID="{B5742D54-273C-4720-B77F-14B6621F3485}" presName="textNode" presStyleLbl="bgShp" presStyleIdx="0" presStyleCnt="2"/>
      <dgm:spPr/>
      <dgm:t>
        <a:bodyPr/>
        <a:lstStyle/>
        <a:p>
          <a:endParaRPr lang="en-CA"/>
        </a:p>
      </dgm:t>
    </dgm:pt>
    <dgm:pt modelId="{B1265B1F-51CB-40CD-BE77-D4E2DB4421B8}" type="pres">
      <dgm:prSet presAssocID="{B5742D54-273C-4720-B77F-14B6621F3485}" presName="compChildNode" presStyleCnt="0"/>
      <dgm:spPr/>
    </dgm:pt>
    <dgm:pt modelId="{BC9D24EC-F35C-4B93-9CD5-E9204407D6C8}" type="pres">
      <dgm:prSet presAssocID="{B5742D54-273C-4720-B77F-14B6621F3485}" presName="theInnerList" presStyleCnt="0"/>
      <dgm:spPr/>
    </dgm:pt>
    <dgm:pt modelId="{07D793B4-0539-4E19-8D6D-C3CEC5CBEFD5}" type="pres">
      <dgm:prSet presAssocID="{3A612D21-7366-4571-90D0-FE46F87FBBF4}" presName="childNode" presStyleLbl="node1" presStyleIdx="0" presStyleCnt="4" custScaleX="115551" custLinFactNeighborX="293" custLinFactNeighborY="-1503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BB9B39F-0EE3-4A10-87FB-CD4C80FAF522}" type="pres">
      <dgm:prSet presAssocID="{3A612D21-7366-4571-90D0-FE46F87FBBF4}" presName="aSpace2" presStyleCnt="0"/>
      <dgm:spPr/>
    </dgm:pt>
    <dgm:pt modelId="{237CB687-EBC4-4FE2-A5D6-8565D9414DEA}" type="pres">
      <dgm:prSet presAssocID="{B9DF8E58-0AEE-42D1-B7EB-F6A4B06E1722}" presName="childNode" presStyleLbl="node1" presStyleIdx="1" presStyleCnt="4" custScaleX="115551" custLinFactNeighborX="684" custLinFactNeighborY="1329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25D884-DF0E-44B2-B1A5-D01705ED7691}" type="pres">
      <dgm:prSet presAssocID="{B5742D54-273C-4720-B77F-14B6621F3485}" presName="aSpace" presStyleCnt="0"/>
      <dgm:spPr/>
    </dgm:pt>
    <dgm:pt modelId="{973CFB53-1BE9-41EA-BFB5-D4260AF9E15C}" type="pres">
      <dgm:prSet presAssocID="{54A79311-021A-44B2-8031-2C39A01A8C6F}" presName="compNode" presStyleCnt="0"/>
      <dgm:spPr/>
    </dgm:pt>
    <dgm:pt modelId="{E52F59B8-E59A-4334-8E05-C2EA8E7D4999}" type="pres">
      <dgm:prSet presAssocID="{54A79311-021A-44B2-8031-2C39A01A8C6F}" presName="aNode" presStyleLbl="bgShp" presStyleIdx="1" presStyleCnt="2"/>
      <dgm:spPr/>
      <dgm:t>
        <a:bodyPr/>
        <a:lstStyle/>
        <a:p>
          <a:endParaRPr lang="en-CA"/>
        </a:p>
      </dgm:t>
    </dgm:pt>
    <dgm:pt modelId="{A6E00D29-47A3-4DC8-889E-1BB96B887F58}" type="pres">
      <dgm:prSet presAssocID="{54A79311-021A-44B2-8031-2C39A01A8C6F}" presName="textNode" presStyleLbl="bgShp" presStyleIdx="1" presStyleCnt="2"/>
      <dgm:spPr/>
      <dgm:t>
        <a:bodyPr/>
        <a:lstStyle/>
        <a:p>
          <a:endParaRPr lang="en-CA"/>
        </a:p>
      </dgm:t>
    </dgm:pt>
    <dgm:pt modelId="{3B9472F5-1B07-4BB6-8DCF-762DDF2F7E4D}" type="pres">
      <dgm:prSet presAssocID="{54A79311-021A-44B2-8031-2C39A01A8C6F}" presName="compChildNode" presStyleCnt="0"/>
      <dgm:spPr/>
    </dgm:pt>
    <dgm:pt modelId="{CF5DF519-07DB-40B6-9BAD-32A64306699F}" type="pres">
      <dgm:prSet presAssocID="{54A79311-021A-44B2-8031-2C39A01A8C6F}" presName="theInnerList" presStyleCnt="0"/>
      <dgm:spPr/>
    </dgm:pt>
    <dgm:pt modelId="{D93EAAB0-B55B-4F0C-982C-964D37D97DF0}" type="pres">
      <dgm:prSet presAssocID="{54CB192D-3854-4DE1-B7D8-5B7CA459D3E2}" presName="childNode" presStyleLbl="node1" presStyleIdx="2" presStyleCnt="4" custScaleX="11555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A742740-8BF6-4264-923C-D6A54F4FCC56}" type="pres">
      <dgm:prSet presAssocID="{54CB192D-3854-4DE1-B7D8-5B7CA459D3E2}" presName="aSpace2" presStyleCnt="0"/>
      <dgm:spPr/>
    </dgm:pt>
    <dgm:pt modelId="{2DA116EB-2BEC-4F06-84A5-7DD0E3101231}" type="pres">
      <dgm:prSet presAssocID="{1855F284-00E8-4BCA-84C8-9FC80193F205}" presName="childNode" presStyleLbl="node1" presStyleIdx="3" presStyleCnt="4" custScaleX="11555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5C2F37D-C9B1-4768-B7DD-5A0A8977B9C9}" type="presOf" srcId="{54A79311-021A-44B2-8031-2C39A01A8C6F}" destId="{E52F59B8-E59A-4334-8E05-C2EA8E7D4999}" srcOrd="0" destOrd="0" presId="urn:microsoft.com/office/officeart/2005/8/layout/lProcess2"/>
    <dgm:cxn modelId="{8D88FA60-4715-4502-AC86-57C5A050B8DA}" srcId="{54A79311-021A-44B2-8031-2C39A01A8C6F}" destId="{1855F284-00E8-4BCA-84C8-9FC80193F205}" srcOrd="1" destOrd="0" parTransId="{79487A34-38DB-4826-9B46-2BAD304671A7}" sibTransId="{108C2DAA-5DFD-4581-B6A3-1B2053922A53}"/>
    <dgm:cxn modelId="{AAE43453-D71C-4046-A6CD-11C135D020D1}" type="presOf" srcId="{3A612D21-7366-4571-90D0-FE46F87FBBF4}" destId="{07D793B4-0539-4E19-8D6D-C3CEC5CBEFD5}" srcOrd="0" destOrd="0" presId="urn:microsoft.com/office/officeart/2005/8/layout/lProcess2"/>
    <dgm:cxn modelId="{84ED27C3-159E-4337-B0E9-A6490605365D}" type="presOf" srcId="{B5742D54-273C-4720-B77F-14B6621F3485}" destId="{2C8ECB7C-54B3-4987-9897-9C42E2BA2343}" srcOrd="0" destOrd="0" presId="urn:microsoft.com/office/officeart/2005/8/layout/lProcess2"/>
    <dgm:cxn modelId="{6CF0A16B-7636-41B6-8794-0795AD598105}" srcId="{54A79311-021A-44B2-8031-2C39A01A8C6F}" destId="{54CB192D-3854-4DE1-B7D8-5B7CA459D3E2}" srcOrd="0" destOrd="0" parTransId="{3FDEB427-CAD3-4259-9428-29E4EF913ADB}" sibTransId="{12406040-C917-4689-83E7-F207E7F72807}"/>
    <dgm:cxn modelId="{42F9F64D-FE0E-41CF-9F53-8B73C59C150F}" srcId="{B5742D54-273C-4720-B77F-14B6621F3485}" destId="{3A612D21-7366-4571-90D0-FE46F87FBBF4}" srcOrd="0" destOrd="0" parTransId="{77AADB4B-C65F-4BB7-BA17-1D9DF0A0397F}" sibTransId="{A43B401E-A8E1-48AB-8713-F88AFA2A0389}"/>
    <dgm:cxn modelId="{11CDA023-39A6-49E4-923E-A5DE288C43D7}" type="presOf" srcId="{ABAEED4F-2832-400A-AB62-A11DA684893F}" destId="{DA857637-741B-48CB-8C62-DF11996AE33E}" srcOrd="0" destOrd="0" presId="urn:microsoft.com/office/officeart/2005/8/layout/lProcess2"/>
    <dgm:cxn modelId="{DDF34BEC-3D21-4323-A96F-285F80D47BE1}" type="presOf" srcId="{1855F284-00E8-4BCA-84C8-9FC80193F205}" destId="{2DA116EB-2BEC-4F06-84A5-7DD0E3101231}" srcOrd="0" destOrd="0" presId="urn:microsoft.com/office/officeart/2005/8/layout/lProcess2"/>
    <dgm:cxn modelId="{B8DCB61F-0176-428F-A52F-57072EB53E75}" type="presOf" srcId="{B9DF8E58-0AEE-42D1-B7EB-F6A4B06E1722}" destId="{237CB687-EBC4-4FE2-A5D6-8565D9414DEA}" srcOrd="0" destOrd="0" presId="urn:microsoft.com/office/officeart/2005/8/layout/lProcess2"/>
    <dgm:cxn modelId="{28344FAA-94C4-4645-A20F-E2D469B8900C}" srcId="{ABAEED4F-2832-400A-AB62-A11DA684893F}" destId="{54A79311-021A-44B2-8031-2C39A01A8C6F}" srcOrd="1" destOrd="0" parTransId="{2097A9C2-D34E-4FF7-873D-AC8BE27E16AD}" sibTransId="{BD213ED6-DFB8-435D-AC7F-5F4456FB31D9}"/>
    <dgm:cxn modelId="{EA146F45-E460-4029-91A5-98EF88A3826F}" type="presOf" srcId="{54CB192D-3854-4DE1-B7D8-5B7CA459D3E2}" destId="{D93EAAB0-B55B-4F0C-982C-964D37D97DF0}" srcOrd="0" destOrd="0" presId="urn:microsoft.com/office/officeart/2005/8/layout/lProcess2"/>
    <dgm:cxn modelId="{96F69118-FA44-444E-8BAA-B4884AD917BF}" srcId="{B5742D54-273C-4720-B77F-14B6621F3485}" destId="{B9DF8E58-0AEE-42D1-B7EB-F6A4B06E1722}" srcOrd="1" destOrd="0" parTransId="{1EB942B8-F8A3-4E85-AAC5-27907022FAAC}" sibTransId="{02CBED94-21BF-48DF-BB50-5215C74F3C10}"/>
    <dgm:cxn modelId="{467B0113-6BE0-42D9-BAE1-9F505F5C764F}" type="presOf" srcId="{54A79311-021A-44B2-8031-2C39A01A8C6F}" destId="{A6E00D29-47A3-4DC8-889E-1BB96B887F58}" srcOrd="1" destOrd="0" presId="urn:microsoft.com/office/officeart/2005/8/layout/lProcess2"/>
    <dgm:cxn modelId="{63DD6E4F-CCE7-49E6-9D34-118BDEF4532D}" srcId="{ABAEED4F-2832-400A-AB62-A11DA684893F}" destId="{B5742D54-273C-4720-B77F-14B6621F3485}" srcOrd="0" destOrd="0" parTransId="{9878B903-695A-478A-94B0-8903579D728B}" sibTransId="{F15E222E-8AE9-408A-A058-B447D2C78576}"/>
    <dgm:cxn modelId="{674741C2-5646-497D-AC8D-26F05137C036}" type="presOf" srcId="{B5742D54-273C-4720-B77F-14B6621F3485}" destId="{44A83A81-AC1C-4F2D-BE04-F402E9C1A9AB}" srcOrd="1" destOrd="0" presId="urn:microsoft.com/office/officeart/2005/8/layout/lProcess2"/>
    <dgm:cxn modelId="{16940AFC-8542-413B-BFF1-E42217FAFB8F}" type="presParOf" srcId="{DA857637-741B-48CB-8C62-DF11996AE33E}" destId="{9998C084-5C1F-462A-9831-0D72235EE174}" srcOrd="0" destOrd="0" presId="urn:microsoft.com/office/officeart/2005/8/layout/lProcess2"/>
    <dgm:cxn modelId="{31A2E6CE-B8C3-4DF4-B993-1CCEC1BCDB6F}" type="presParOf" srcId="{9998C084-5C1F-462A-9831-0D72235EE174}" destId="{2C8ECB7C-54B3-4987-9897-9C42E2BA2343}" srcOrd="0" destOrd="0" presId="urn:microsoft.com/office/officeart/2005/8/layout/lProcess2"/>
    <dgm:cxn modelId="{6C7496DD-53C2-40D0-9C49-99317604FDDE}" type="presParOf" srcId="{9998C084-5C1F-462A-9831-0D72235EE174}" destId="{44A83A81-AC1C-4F2D-BE04-F402E9C1A9AB}" srcOrd="1" destOrd="0" presId="urn:microsoft.com/office/officeart/2005/8/layout/lProcess2"/>
    <dgm:cxn modelId="{6E2458E3-712F-48B8-9D4E-020A13345BF1}" type="presParOf" srcId="{9998C084-5C1F-462A-9831-0D72235EE174}" destId="{B1265B1F-51CB-40CD-BE77-D4E2DB4421B8}" srcOrd="2" destOrd="0" presId="urn:microsoft.com/office/officeart/2005/8/layout/lProcess2"/>
    <dgm:cxn modelId="{DB43EC6E-6836-4BD0-9596-E7BD070AB83B}" type="presParOf" srcId="{B1265B1F-51CB-40CD-BE77-D4E2DB4421B8}" destId="{BC9D24EC-F35C-4B93-9CD5-E9204407D6C8}" srcOrd="0" destOrd="0" presId="urn:microsoft.com/office/officeart/2005/8/layout/lProcess2"/>
    <dgm:cxn modelId="{AC23FF07-2A58-4431-A776-FA9C02DF8922}" type="presParOf" srcId="{BC9D24EC-F35C-4B93-9CD5-E9204407D6C8}" destId="{07D793B4-0539-4E19-8D6D-C3CEC5CBEFD5}" srcOrd="0" destOrd="0" presId="urn:microsoft.com/office/officeart/2005/8/layout/lProcess2"/>
    <dgm:cxn modelId="{6FD32C5C-BE31-4129-A653-B2A4A88DFA1C}" type="presParOf" srcId="{BC9D24EC-F35C-4B93-9CD5-E9204407D6C8}" destId="{0BB9B39F-0EE3-4A10-87FB-CD4C80FAF522}" srcOrd="1" destOrd="0" presId="urn:microsoft.com/office/officeart/2005/8/layout/lProcess2"/>
    <dgm:cxn modelId="{1D8FC5B4-6DBE-4747-ADD7-9F746B668ED4}" type="presParOf" srcId="{BC9D24EC-F35C-4B93-9CD5-E9204407D6C8}" destId="{237CB687-EBC4-4FE2-A5D6-8565D9414DEA}" srcOrd="2" destOrd="0" presId="urn:microsoft.com/office/officeart/2005/8/layout/lProcess2"/>
    <dgm:cxn modelId="{F3959B3D-6A2B-4D63-82F2-A291B92F5F73}" type="presParOf" srcId="{DA857637-741B-48CB-8C62-DF11996AE33E}" destId="{7125D884-DF0E-44B2-B1A5-D01705ED7691}" srcOrd="1" destOrd="0" presId="urn:microsoft.com/office/officeart/2005/8/layout/lProcess2"/>
    <dgm:cxn modelId="{7308552A-0EC2-4374-977F-6C828485D70A}" type="presParOf" srcId="{DA857637-741B-48CB-8C62-DF11996AE33E}" destId="{973CFB53-1BE9-41EA-BFB5-D4260AF9E15C}" srcOrd="2" destOrd="0" presId="urn:microsoft.com/office/officeart/2005/8/layout/lProcess2"/>
    <dgm:cxn modelId="{DD641573-563C-4BC0-B077-7B2E4D68AA3B}" type="presParOf" srcId="{973CFB53-1BE9-41EA-BFB5-D4260AF9E15C}" destId="{E52F59B8-E59A-4334-8E05-C2EA8E7D4999}" srcOrd="0" destOrd="0" presId="urn:microsoft.com/office/officeart/2005/8/layout/lProcess2"/>
    <dgm:cxn modelId="{9A516945-EE2B-4935-865D-1102C06D408E}" type="presParOf" srcId="{973CFB53-1BE9-41EA-BFB5-D4260AF9E15C}" destId="{A6E00D29-47A3-4DC8-889E-1BB96B887F58}" srcOrd="1" destOrd="0" presId="urn:microsoft.com/office/officeart/2005/8/layout/lProcess2"/>
    <dgm:cxn modelId="{6DBD1F7D-CD70-4DB5-92AC-18C5474B998F}" type="presParOf" srcId="{973CFB53-1BE9-41EA-BFB5-D4260AF9E15C}" destId="{3B9472F5-1B07-4BB6-8DCF-762DDF2F7E4D}" srcOrd="2" destOrd="0" presId="urn:microsoft.com/office/officeart/2005/8/layout/lProcess2"/>
    <dgm:cxn modelId="{16C46989-7C26-4925-AA72-55C8F208BA32}" type="presParOf" srcId="{3B9472F5-1B07-4BB6-8DCF-762DDF2F7E4D}" destId="{CF5DF519-07DB-40B6-9BAD-32A64306699F}" srcOrd="0" destOrd="0" presId="urn:microsoft.com/office/officeart/2005/8/layout/lProcess2"/>
    <dgm:cxn modelId="{F6457DE5-81D4-42AC-8610-BE9525FABD99}" type="presParOf" srcId="{CF5DF519-07DB-40B6-9BAD-32A64306699F}" destId="{D93EAAB0-B55B-4F0C-982C-964D37D97DF0}" srcOrd="0" destOrd="0" presId="urn:microsoft.com/office/officeart/2005/8/layout/lProcess2"/>
    <dgm:cxn modelId="{2F1CC14F-2951-4F57-82CC-E75ADAF98D85}" type="presParOf" srcId="{CF5DF519-07DB-40B6-9BAD-32A64306699F}" destId="{9A742740-8BF6-4264-923C-D6A54F4FCC56}" srcOrd="1" destOrd="0" presId="urn:microsoft.com/office/officeart/2005/8/layout/lProcess2"/>
    <dgm:cxn modelId="{410C0590-AC26-42B8-BD9F-7EA34B32E579}" type="presParOf" srcId="{CF5DF519-07DB-40B6-9BAD-32A64306699F}" destId="{2DA116EB-2BEC-4F06-84A5-7DD0E310123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71E868-27D6-42B3-8B12-80E21381313B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E1C3B81E-3619-474B-B440-6F2A6EEDAF19}">
      <dgm:prSet phldrT="[Text]" custT="1"/>
      <dgm:spPr/>
      <dgm:t>
        <a:bodyPr lIns="72000" rIns="72000"/>
        <a:lstStyle/>
        <a:p>
          <a:r>
            <a:rPr lang="en-CA" sz="3800" dirty="0" smtClean="0"/>
            <a:t>Single match only</a:t>
          </a:r>
          <a:endParaRPr lang="en-CA" sz="3800" dirty="0"/>
        </a:p>
      </dgm:t>
    </dgm:pt>
    <dgm:pt modelId="{6755962B-6C04-4FE1-8588-D83D3713E93B}" type="parTrans" cxnId="{3B1DA46B-B71F-421A-BE09-15D554A00B2A}">
      <dgm:prSet/>
      <dgm:spPr/>
      <dgm:t>
        <a:bodyPr/>
        <a:lstStyle/>
        <a:p>
          <a:endParaRPr lang="en-CA"/>
        </a:p>
      </dgm:t>
    </dgm:pt>
    <dgm:pt modelId="{7BE5FA75-D37D-456F-87FF-5E56A4C9B6EB}" type="sibTrans" cxnId="{3B1DA46B-B71F-421A-BE09-15D554A00B2A}">
      <dgm:prSet/>
      <dgm:spPr/>
      <dgm:t>
        <a:bodyPr/>
        <a:lstStyle/>
        <a:p>
          <a:endParaRPr lang="en-CA"/>
        </a:p>
      </dgm:t>
    </dgm:pt>
    <dgm:pt modelId="{7E1748F2-AE89-4CE2-BDB9-070228C14F44}">
      <dgm:prSet phldrT="[Text]" custT="1"/>
      <dgm:spPr/>
      <dgm:t>
        <a:bodyPr lIns="72000" rIns="72000"/>
        <a:lstStyle/>
        <a:p>
          <a:r>
            <a:rPr lang="en-CA" sz="3800" dirty="0" smtClean="0"/>
            <a:t>Cannot be cascaded</a:t>
          </a:r>
          <a:endParaRPr lang="en-CA" sz="3800" dirty="0"/>
        </a:p>
      </dgm:t>
    </dgm:pt>
    <dgm:pt modelId="{6F21D304-9AB7-4978-9502-479083CA660C}" type="parTrans" cxnId="{77AEB0C0-E1B1-454D-8D29-0945ECE14D76}">
      <dgm:prSet/>
      <dgm:spPr/>
      <dgm:t>
        <a:bodyPr/>
        <a:lstStyle/>
        <a:p>
          <a:endParaRPr lang="en-CA"/>
        </a:p>
      </dgm:t>
    </dgm:pt>
    <dgm:pt modelId="{2B571519-5365-4853-8EA3-9F043CBF7751}" type="sibTrans" cxnId="{77AEB0C0-E1B1-454D-8D29-0945ECE14D76}">
      <dgm:prSet/>
      <dgm:spPr/>
      <dgm:t>
        <a:bodyPr/>
        <a:lstStyle/>
        <a:p>
          <a:endParaRPr lang="en-CA"/>
        </a:p>
      </dgm:t>
    </dgm:pt>
    <dgm:pt modelId="{0652FE5F-30E6-434C-8617-F70F404EB6BB}">
      <dgm:prSet phldrT="[Text]" custT="1"/>
      <dgm:spPr/>
      <dgm:t>
        <a:bodyPr lIns="72000" rIns="72000"/>
        <a:lstStyle/>
        <a:p>
          <a:r>
            <a:rPr lang="en-CA" sz="3800" dirty="0" smtClean="0"/>
            <a:t>RAM depth is exponential to pattern width</a:t>
          </a:r>
          <a:endParaRPr lang="en-CA" sz="3800" dirty="0"/>
        </a:p>
      </dgm:t>
    </dgm:pt>
    <dgm:pt modelId="{C4C0718A-8E81-447A-B4D8-9B5C3B28AFE9}" type="parTrans" cxnId="{9412E719-ED6D-4441-89EF-12121897DC68}">
      <dgm:prSet/>
      <dgm:spPr/>
      <dgm:t>
        <a:bodyPr/>
        <a:lstStyle/>
        <a:p>
          <a:endParaRPr lang="en-CA"/>
        </a:p>
      </dgm:t>
    </dgm:pt>
    <dgm:pt modelId="{46DA5D60-5D5F-4C1E-B56B-A87D7765645F}" type="sibTrans" cxnId="{9412E719-ED6D-4441-89EF-12121897DC68}">
      <dgm:prSet/>
      <dgm:spPr/>
      <dgm:t>
        <a:bodyPr/>
        <a:lstStyle/>
        <a:p>
          <a:endParaRPr lang="en-CA"/>
        </a:p>
      </dgm:t>
    </dgm:pt>
    <dgm:pt modelId="{F58C03DD-FCCD-45A7-B0CB-BCD191DD0304}">
      <dgm:prSet phldrT="[Text]" custT="1"/>
      <dgm:spPr/>
      <dgm:t>
        <a:bodyPr lIns="72000" rIns="72000"/>
        <a:lstStyle/>
        <a:p>
          <a:r>
            <a:rPr lang="en-CA" sz="3800" dirty="0" smtClean="0"/>
            <a:t>Inefficient for wide patterns</a:t>
          </a:r>
          <a:endParaRPr lang="en-CA" sz="3800" dirty="0"/>
        </a:p>
      </dgm:t>
    </dgm:pt>
    <dgm:pt modelId="{B9B13D02-FDEF-4AB4-821C-4C1A005BA604}" type="parTrans" cxnId="{BB0C8D19-E77A-49BA-8469-40D1343212A2}">
      <dgm:prSet/>
      <dgm:spPr/>
      <dgm:t>
        <a:bodyPr/>
        <a:lstStyle/>
        <a:p>
          <a:endParaRPr lang="en-CA"/>
        </a:p>
      </dgm:t>
    </dgm:pt>
    <dgm:pt modelId="{AED09BB7-5F40-4C08-9C58-C8BDF3C3B3DB}" type="sibTrans" cxnId="{BB0C8D19-E77A-49BA-8469-40D1343212A2}">
      <dgm:prSet/>
      <dgm:spPr/>
      <dgm:t>
        <a:bodyPr/>
        <a:lstStyle/>
        <a:p>
          <a:endParaRPr lang="en-CA"/>
        </a:p>
      </dgm:t>
    </dgm:pt>
    <dgm:pt modelId="{B03F6613-476D-46D7-84B9-D1A42D02B6D7}" type="pres">
      <dgm:prSet presAssocID="{5471E868-27D6-42B3-8B12-80E21381313B}" presName="Name0" presStyleCnt="0">
        <dgm:presLayoutVars>
          <dgm:dir/>
          <dgm:resizeHandles val="exact"/>
        </dgm:presLayoutVars>
      </dgm:prSet>
      <dgm:spPr/>
    </dgm:pt>
    <dgm:pt modelId="{DD81BE67-C7B9-45B7-A88D-2FBFF1D68109}" type="pres">
      <dgm:prSet presAssocID="{E1C3B81E-3619-474B-B440-6F2A6EEDAF19}" presName="node" presStyleLbl="node1" presStyleIdx="0" presStyleCnt="4" custScaleX="1276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4E9C32D-2C21-4F2D-AC91-3A60A5608A60}" type="pres">
      <dgm:prSet presAssocID="{7BE5FA75-D37D-456F-87FF-5E56A4C9B6EB}" presName="sibTrans" presStyleLbl="sibTrans2D1" presStyleIdx="0" presStyleCnt="3"/>
      <dgm:spPr/>
      <dgm:t>
        <a:bodyPr/>
        <a:lstStyle/>
        <a:p>
          <a:endParaRPr lang="en-CA"/>
        </a:p>
      </dgm:t>
    </dgm:pt>
    <dgm:pt modelId="{8C723BF1-AFAF-44EF-8129-CA2928B78093}" type="pres">
      <dgm:prSet presAssocID="{7BE5FA75-D37D-456F-87FF-5E56A4C9B6EB}" presName="connectorText" presStyleLbl="sibTrans2D1" presStyleIdx="0" presStyleCnt="3"/>
      <dgm:spPr/>
      <dgm:t>
        <a:bodyPr/>
        <a:lstStyle/>
        <a:p>
          <a:endParaRPr lang="en-CA"/>
        </a:p>
      </dgm:t>
    </dgm:pt>
    <dgm:pt modelId="{8AF20D21-8022-47CE-B14A-1407D8542BC1}" type="pres">
      <dgm:prSet presAssocID="{7E1748F2-AE89-4CE2-BDB9-070228C14F44}" presName="node" presStyleLbl="node1" presStyleIdx="1" presStyleCnt="4" custScaleX="1786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DAC9C02-5AC0-4579-A4B6-AC05F232109C}" type="pres">
      <dgm:prSet presAssocID="{2B571519-5365-4853-8EA3-9F043CBF7751}" presName="sibTrans" presStyleLbl="sibTrans2D1" presStyleIdx="1" presStyleCnt="3"/>
      <dgm:spPr/>
      <dgm:t>
        <a:bodyPr/>
        <a:lstStyle/>
        <a:p>
          <a:endParaRPr lang="en-CA"/>
        </a:p>
      </dgm:t>
    </dgm:pt>
    <dgm:pt modelId="{C91D393C-5999-489D-A4E1-58D2C362F39B}" type="pres">
      <dgm:prSet presAssocID="{2B571519-5365-4853-8EA3-9F043CBF7751}" presName="connectorText" presStyleLbl="sibTrans2D1" presStyleIdx="1" presStyleCnt="3"/>
      <dgm:spPr/>
      <dgm:t>
        <a:bodyPr/>
        <a:lstStyle/>
        <a:p>
          <a:endParaRPr lang="en-CA"/>
        </a:p>
      </dgm:t>
    </dgm:pt>
    <dgm:pt modelId="{3E436A86-9F32-406B-BFC9-406B1545676B}" type="pres">
      <dgm:prSet presAssocID="{0652FE5F-30E6-434C-8617-F70F404EB6BB}" presName="node" presStyleLbl="node1" presStyleIdx="2" presStyleCnt="4" custScaleX="24601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0781E6A-9E92-407D-BB10-1829647620B7}" type="pres">
      <dgm:prSet presAssocID="{46DA5D60-5D5F-4C1E-B56B-A87D7765645F}" presName="sibTrans" presStyleLbl="sibTrans2D1" presStyleIdx="2" presStyleCnt="3"/>
      <dgm:spPr/>
      <dgm:t>
        <a:bodyPr/>
        <a:lstStyle/>
        <a:p>
          <a:endParaRPr lang="en-CA"/>
        </a:p>
      </dgm:t>
    </dgm:pt>
    <dgm:pt modelId="{9CDE07B6-E2FE-41E0-9367-B283F2891D9E}" type="pres">
      <dgm:prSet presAssocID="{46DA5D60-5D5F-4C1E-B56B-A87D7765645F}" presName="connectorText" presStyleLbl="sibTrans2D1" presStyleIdx="2" presStyleCnt="3"/>
      <dgm:spPr/>
      <dgm:t>
        <a:bodyPr/>
        <a:lstStyle/>
        <a:p>
          <a:endParaRPr lang="en-CA"/>
        </a:p>
      </dgm:t>
    </dgm:pt>
    <dgm:pt modelId="{DE75A19B-F7E4-43ED-953F-67BD7235B06F}" type="pres">
      <dgm:prSet presAssocID="{F58C03DD-FCCD-45A7-B0CB-BCD191DD0304}" presName="node" presStyleLbl="node1" presStyleIdx="3" presStyleCnt="4" custScaleX="20154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7F27DEE8-300A-42E6-8D82-5184F533B0B6}" type="presOf" srcId="{F58C03DD-FCCD-45A7-B0CB-BCD191DD0304}" destId="{DE75A19B-F7E4-43ED-953F-67BD7235B06F}" srcOrd="0" destOrd="0" presId="urn:microsoft.com/office/officeart/2005/8/layout/process1"/>
    <dgm:cxn modelId="{46C8F37A-9DC8-4B01-B85C-E50CFB450550}" type="presOf" srcId="{2B571519-5365-4853-8EA3-9F043CBF7751}" destId="{4DAC9C02-5AC0-4579-A4B6-AC05F232109C}" srcOrd="0" destOrd="0" presId="urn:microsoft.com/office/officeart/2005/8/layout/process1"/>
    <dgm:cxn modelId="{DFA47EBC-122C-4331-907B-93BC287AF037}" type="presOf" srcId="{5471E868-27D6-42B3-8B12-80E21381313B}" destId="{B03F6613-476D-46D7-84B9-D1A42D02B6D7}" srcOrd="0" destOrd="0" presId="urn:microsoft.com/office/officeart/2005/8/layout/process1"/>
    <dgm:cxn modelId="{77AEB0C0-E1B1-454D-8D29-0945ECE14D76}" srcId="{5471E868-27D6-42B3-8B12-80E21381313B}" destId="{7E1748F2-AE89-4CE2-BDB9-070228C14F44}" srcOrd="1" destOrd="0" parTransId="{6F21D304-9AB7-4978-9502-479083CA660C}" sibTransId="{2B571519-5365-4853-8EA3-9F043CBF7751}"/>
    <dgm:cxn modelId="{CB9A949E-D277-4EB4-8086-4FC717EB37C5}" type="presOf" srcId="{7BE5FA75-D37D-456F-87FF-5E56A4C9B6EB}" destId="{F4E9C32D-2C21-4F2D-AC91-3A60A5608A60}" srcOrd="0" destOrd="0" presId="urn:microsoft.com/office/officeart/2005/8/layout/process1"/>
    <dgm:cxn modelId="{BB0C8D19-E77A-49BA-8469-40D1343212A2}" srcId="{5471E868-27D6-42B3-8B12-80E21381313B}" destId="{F58C03DD-FCCD-45A7-B0CB-BCD191DD0304}" srcOrd="3" destOrd="0" parTransId="{B9B13D02-FDEF-4AB4-821C-4C1A005BA604}" sibTransId="{AED09BB7-5F40-4C08-9C58-C8BDF3C3B3DB}"/>
    <dgm:cxn modelId="{A628F14C-CFF8-4CA4-9035-8D6C450ABA24}" type="presOf" srcId="{46DA5D60-5D5F-4C1E-B56B-A87D7765645F}" destId="{B0781E6A-9E92-407D-BB10-1829647620B7}" srcOrd="0" destOrd="0" presId="urn:microsoft.com/office/officeart/2005/8/layout/process1"/>
    <dgm:cxn modelId="{5006E8C7-7B83-450B-9507-22A4A89E5B86}" type="presOf" srcId="{0652FE5F-30E6-434C-8617-F70F404EB6BB}" destId="{3E436A86-9F32-406B-BFC9-406B1545676B}" srcOrd="0" destOrd="0" presId="urn:microsoft.com/office/officeart/2005/8/layout/process1"/>
    <dgm:cxn modelId="{E9CCB40B-D3F4-4765-AEAD-DCDC31068407}" type="presOf" srcId="{7BE5FA75-D37D-456F-87FF-5E56A4C9B6EB}" destId="{8C723BF1-AFAF-44EF-8129-CA2928B78093}" srcOrd="1" destOrd="0" presId="urn:microsoft.com/office/officeart/2005/8/layout/process1"/>
    <dgm:cxn modelId="{9A9BBABE-B658-41CE-AB45-E14BCC0D8A5F}" type="presOf" srcId="{46DA5D60-5D5F-4C1E-B56B-A87D7765645F}" destId="{9CDE07B6-E2FE-41E0-9367-B283F2891D9E}" srcOrd="1" destOrd="0" presId="urn:microsoft.com/office/officeart/2005/8/layout/process1"/>
    <dgm:cxn modelId="{3B1DA46B-B71F-421A-BE09-15D554A00B2A}" srcId="{5471E868-27D6-42B3-8B12-80E21381313B}" destId="{E1C3B81E-3619-474B-B440-6F2A6EEDAF19}" srcOrd="0" destOrd="0" parTransId="{6755962B-6C04-4FE1-8588-D83D3713E93B}" sibTransId="{7BE5FA75-D37D-456F-87FF-5E56A4C9B6EB}"/>
    <dgm:cxn modelId="{94C82A18-2561-4D69-99BA-260D870DBDDE}" type="presOf" srcId="{7E1748F2-AE89-4CE2-BDB9-070228C14F44}" destId="{8AF20D21-8022-47CE-B14A-1407D8542BC1}" srcOrd="0" destOrd="0" presId="urn:microsoft.com/office/officeart/2005/8/layout/process1"/>
    <dgm:cxn modelId="{151B560E-79F5-4D74-A226-55C2BC979744}" type="presOf" srcId="{E1C3B81E-3619-474B-B440-6F2A6EEDAF19}" destId="{DD81BE67-C7B9-45B7-A88D-2FBFF1D68109}" srcOrd="0" destOrd="0" presId="urn:microsoft.com/office/officeart/2005/8/layout/process1"/>
    <dgm:cxn modelId="{9A097B14-83A0-4373-AF0B-DD4496ED92D2}" type="presOf" srcId="{2B571519-5365-4853-8EA3-9F043CBF7751}" destId="{C91D393C-5999-489D-A4E1-58D2C362F39B}" srcOrd="1" destOrd="0" presId="urn:microsoft.com/office/officeart/2005/8/layout/process1"/>
    <dgm:cxn modelId="{9412E719-ED6D-4441-89EF-12121897DC68}" srcId="{5471E868-27D6-42B3-8B12-80E21381313B}" destId="{0652FE5F-30E6-434C-8617-F70F404EB6BB}" srcOrd="2" destOrd="0" parTransId="{C4C0718A-8E81-447A-B4D8-9B5C3B28AFE9}" sibTransId="{46DA5D60-5D5F-4C1E-B56B-A87D7765645F}"/>
    <dgm:cxn modelId="{3BE3A28A-CC1D-4735-80DF-F95255DCD64C}" type="presParOf" srcId="{B03F6613-476D-46D7-84B9-D1A42D02B6D7}" destId="{DD81BE67-C7B9-45B7-A88D-2FBFF1D68109}" srcOrd="0" destOrd="0" presId="urn:microsoft.com/office/officeart/2005/8/layout/process1"/>
    <dgm:cxn modelId="{DC995755-7AAF-4F87-AB9E-D17B986304E2}" type="presParOf" srcId="{B03F6613-476D-46D7-84B9-D1A42D02B6D7}" destId="{F4E9C32D-2C21-4F2D-AC91-3A60A5608A60}" srcOrd="1" destOrd="0" presId="urn:microsoft.com/office/officeart/2005/8/layout/process1"/>
    <dgm:cxn modelId="{F801C8FA-1DB0-4D9C-9FBB-44900BD3D5F6}" type="presParOf" srcId="{F4E9C32D-2C21-4F2D-AC91-3A60A5608A60}" destId="{8C723BF1-AFAF-44EF-8129-CA2928B78093}" srcOrd="0" destOrd="0" presId="urn:microsoft.com/office/officeart/2005/8/layout/process1"/>
    <dgm:cxn modelId="{E224AA4F-8928-48D9-87E6-BDC4E633AC2C}" type="presParOf" srcId="{B03F6613-476D-46D7-84B9-D1A42D02B6D7}" destId="{8AF20D21-8022-47CE-B14A-1407D8542BC1}" srcOrd="2" destOrd="0" presId="urn:microsoft.com/office/officeart/2005/8/layout/process1"/>
    <dgm:cxn modelId="{9E145606-0F1A-407A-AB48-A7A36EBD50D5}" type="presParOf" srcId="{B03F6613-476D-46D7-84B9-D1A42D02B6D7}" destId="{4DAC9C02-5AC0-4579-A4B6-AC05F232109C}" srcOrd="3" destOrd="0" presId="urn:microsoft.com/office/officeart/2005/8/layout/process1"/>
    <dgm:cxn modelId="{826ECAB4-7B78-457B-A0D4-269A6C0A786F}" type="presParOf" srcId="{4DAC9C02-5AC0-4579-A4B6-AC05F232109C}" destId="{C91D393C-5999-489D-A4E1-58D2C362F39B}" srcOrd="0" destOrd="0" presId="urn:microsoft.com/office/officeart/2005/8/layout/process1"/>
    <dgm:cxn modelId="{8DEA6BDC-D5D1-4830-B65C-635AF2FD0B0C}" type="presParOf" srcId="{B03F6613-476D-46D7-84B9-D1A42D02B6D7}" destId="{3E436A86-9F32-406B-BFC9-406B1545676B}" srcOrd="4" destOrd="0" presId="urn:microsoft.com/office/officeart/2005/8/layout/process1"/>
    <dgm:cxn modelId="{608721EE-C44E-4B91-A135-871C14FE526D}" type="presParOf" srcId="{B03F6613-476D-46D7-84B9-D1A42D02B6D7}" destId="{B0781E6A-9E92-407D-BB10-1829647620B7}" srcOrd="5" destOrd="0" presId="urn:microsoft.com/office/officeart/2005/8/layout/process1"/>
    <dgm:cxn modelId="{83DB20C7-347D-4F2C-8FB3-EC593BB62C06}" type="presParOf" srcId="{B0781E6A-9E92-407D-BB10-1829647620B7}" destId="{9CDE07B6-E2FE-41E0-9367-B283F2891D9E}" srcOrd="0" destOrd="0" presId="urn:microsoft.com/office/officeart/2005/8/layout/process1"/>
    <dgm:cxn modelId="{5CA54054-4E66-4D28-90DD-EB9DB71706C2}" type="presParOf" srcId="{B03F6613-476D-46D7-84B9-D1A42D02B6D7}" destId="{DE75A19B-F7E4-43ED-953F-67BD7235B06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069044-1C68-400D-9813-02A056841953}" type="doc">
      <dgm:prSet loTypeId="urn:microsoft.com/office/officeart/2005/8/layout/hierarchy4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CA"/>
        </a:p>
      </dgm:t>
    </dgm:pt>
    <dgm:pt modelId="{336D82F6-B1D6-4B06-983C-604B75A6B401}">
      <dgm:prSet phldrT="[Text]"/>
      <dgm:spPr/>
      <dgm:t>
        <a:bodyPr/>
        <a:lstStyle/>
        <a:p>
          <a:r>
            <a:rPr lang="en-CA" dirty="0" smtClean="0"/>
            <a:t>BRAM-Based</a:t>
          </a:r>
          <a:endParaRPr lang="en-CA" dirty="0"/>
        </a:p>
      </dgm:t>
    </dgm:pt>
    <dgm:pt modelId="{9E3A7491-BDE4-4DCE-A12E-D0F11A6F83C8}" type="parTrans" cxnId="{8EC5B587-A91B-489D-A3CF-C80AA986A34C}">
      <dgm:prSet/>
      <dgm:spPr/>
      <dgm:t>
        <a:bodyPr/>
        <a:lstStyle/>
        <a:p>
          <a:endParaRPr lang="en-CA"/>
        </a:p>
      </dgm:t>
    </dgm:pt>
    <dgm:pt modelId="{192E3DD1-4ED8-4BD6-BFDE-E122C9D228D0}" type="sibTrans" cxnId="{8EC5B587-A91B-489D-A3CF-C80AA986A34C}">
      <dgm:prSet/>
      <dgm:spPr/>
      <dgm:t>
        <a:bodyPr/>
        <a:lstStyle/>
        <a:p>
          <a:endParaRPr lang="en-CA"/>
        </a:p>
      </dgm:t>
    </dgm:pt>
    <dgm:pt modelId="{2BB787DC-A53F-46EE-9128-0919C789BC40}">
      <dgm:prSet phldrT="[Text]"/>
      <dgm:spPr/>
      <dgm:t>
        <a:bodyPr/>
        <a:lstStyle/>
        <a:p>
          <a:r>
            <a:rPr lang="en-CA" dirty="0" smtClean="0"/>
            <a:t>Single-cycle</a:t>
          </a:r>
          <a:endParaRPr lang="en-CA" dirty="0"/>
        </a:p>
      </dgm:t>
    </dgm:pt>
    <dgm:pt modelId="{2609E701-7BCF-49D9-ACC4-E4B7F0C719FC}" type="parTrans" cxnId="{C6D179D1-A484-4ECD-B9CC-88D85844D718}">
      <dgm:prSet/>
      <dgm:spPr/>
      <dgm:t>
        <a:bodyPr/>
        <a:lstStyle/>
        <a:p>
          <a:endParaRPr lang="en-CA"/>
        </a:p>
      </dgm:t>
    </dgm:pt>
    <dgm:pt modelId="{F44268DD-2EEF-413F-8AE4-866F956F79E2}" type="sibTrans" cxnId="{C6D179D1-A484-4ECD-B9CC-88D85844D718}">
      <dgm:prSet/>
      <dgm:spPr/>
      <dgm:t>
        <a:bodyPr/>
        <a:lstStyle/>
        <a:p>
          <a:endParaRPr lang="en-CA"/>
        </a:p>
      </dgm:t>
    </dgm:pt>
    <dgm:pt modelId="{5FB32D8F-DD60-4A24-AE92-AD1C595DB2E4}">
      <dgm:prSet phldrT="[Text]"/>
      <dgm:spPr/>
      <dgm:t>
        <a:bodyPr/>
        <a:lstStyle/>
        <a:p>
          <a:r>
            <a:rPr lang="en-CA" dirty="0" smtClean="0"/>
            <a:t>Efficient for deep CAMs</a:t>
          </a:r>
          <a:endParaRPr lang="en-CA" dirty="0"/>
        </a:p>
      </dgm:t>
    </dgm:pt>
    <dgm:pt modelId="{0EFF1535-C719-4367-8DD8-9CA0BD280CD7}" type="parTrans" cxnId="{A70D827B-D4CC-44A7-9B49-5354C46A632B}">
      <dgm:prSet/>
      <dgm:spPr/>
      <dgm:t>
        <a:bodyPr/>
        <a:lstStyle/>
        <a:p>
          <a:endParaRPr lang="en-CA"/>
        </a:p>
      </dgm:t>
    </dgm:pt>
    <dgm:pt modelId="{80C39398-D101-40CF-A02B-8AE7F9E91B0F}" type="sibTrans" cxnId="{A70D827B-D4CC-44A7-9B49-5354C46A632B}">
      <dgm:prSet/>
      <dgm:spPr/>
      <dgm:t>
        <a:bodyPr/>
        <a:lstStyle/>
        <a:p>
          <a:endParaRPr lang="en-CA"/>
        </a:p>
      </dgm:t>
    </dgm:pt>
    <dgm:pt modelId="{3FF17C17-99A5-4BD0-8A9F-6F7A9A800554}" type="pres">
      <dgm:prSet presAssocID="{8E069044-1C68-400D-9813-02A05684195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96C542E9-A6F5-446B-8200-F5590DDC0F32}" type="pres">
      <dgm:prSet presAssocID="{336D82F6-B1D6-4B06-983C-604B75A6B401}" presName="vertOne" presStyleCnt="0"/>
      <dgm:spPr/>
    </dgm:pt>
    <dgm:pt modelId="{D7EB2E0D-63A0-44DB-AD59-C2AE31E68939}" type="pres">
      <dgm:prSet presAssocID="{336D82F6-B1D6-4B06-983C-604B75A6B401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1844A0B-CBB4-4239-AFC1-0BE68B72C747}" type="pres">
      <dgm:prSet presAssocID="{336D82F6-B1D6-4B06-983C-604B75A6B401}" presName="horzOne" presStyleCnt="0"/>
      <dgm:spPr/>
    </dgm:pt>
    <dgm:pt modelId="{BF3FB16F-594F-4408-B391-A992AA69ECD7}" type="pres">
      <dgm:prSet presAssocID="{192E3DD1-4ED8-4BD6-BFDE-E122C9D228D0}" presName="sibSpaceOne" presStyleCnt="0"/>
      <dgm:spPr/>
    </dgm:pt>
    <dgm:pt modelId="{D6E1EDA7-68BB-4D4B-94C7-A2010D141383}" type="pres">
      <dgm:prSet presAssocID="{2BB787DC-A53F-46EE-9128-0919C789BC40}" presName="vertOne" presStyleCnt="0"/>
      <dgm:spPr/>
    </dgm:pt>
    <dgm:pt modelId="{6214FFBC-C9FC-464B-B5FF-AADD5031B17A}" type="pres">
      <dgm:prSet presAssocID="{2BB787DC-A53F-46EE-9128-0919C789BC40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163C771C-D702-4B34-B557-25D7C714C56B}" type="pres">
      <dgm:prSet presAssocID="{2BB787DC-A53F-46EE-9128-0919C789BC40}" presName="horzOne" presStyleCnt="0"/>
      <dgm:spPr/>
    </dgm:pt>
    <dgm:pt modelId="{45E4B7E6-038F-49E7-8A2F-342F637F0317}" type="pres">
      <dgm:prSet presAssocID="{F44268DD-2EEF-413F-8AE4-866F956F79E2}" presName="sibSpaceOne" presStyleCnt="0"/>
      <dgm:spPr/>
    </dgm:pt>
    <dgm:pt modelId="{7694C6AA-31CD-4E37-955E-8E2C2C46FC39}" type="pres">
      <dgm:prSet presAssocID="{5FB32D8F-DD60-4A24-AE92-AD1C595DB2E4}" presName="vertOne" presStyleCnt="0"/>
      <dgm:spPr/>
    </dgm:pt>
    <dgm:pt modelId="{365F6042-78B4-46B5-B91D-C80F10E6E525}" type="pres">
      <dgm:prSet presAssocID="{5FB32D8F-DD60-4A24-AE92-AD1C595DB2E4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1EC538A8-94C0-4E78-A10B-47F029C876BB}" type="pres">
      <dgm:prSet presAssocID="{5FB32D8F-DD60-4A24-AE92-AD1C595DB2E4}" presName="horzOne" presStyleCnt="0"/>
      <dgm:spPr/>
    </dgm:pt>
  </dgm:ptLst>
  <dgm:cxnLst>
    <dgm:cxn modelId="{9FA6A5D6-D4AC-415E-AF39-362ABA7AED76}" type="presOf" srcId="{8E069044-1C68-400D-9813-02A056841953}" destId="{3FF17C17-99A5-4BD0-8A9F-6F7A9A800554}" srcOrd="0" destOrd="0" presId="urn:microsoft.com/office/officeart/2005/8/layout/hierarchy4"/>
    <dgm:cxn modelId="{1784DF71-06D1-417D-B32D-A4A3BC1BC395}" type="presOf" srcId="{2BB787DC-A53F-46EE-9128-0919C789BC40}" destId="{6214FFBC-C9FC-464B-B5FF-AADD5031B17A}" srcOrd="0" destOrd="0" presId="urn:microsoft.com/office/officeart/2005/8/layout/hierarchy4"/>
    <dgm:cxn modelId="{8203C6F0-2216-4AF9-ACD2-AB159995D168}" type="presOf" srcId="{5FB32D8F-DD60-4A24-AE92-AD1C595DB2E4}" destId="{365F6042-78B4-46B5-B91D-C80F10E6E525}" srcOrd="0" destOrd="0" presId="urn:microsoft.com/office/officeart/2005/8/layout/hierarchy4"/>
    <dgm:cxn modelId="{DA46C778-2C7E-492B-8DD7-9D973FFBFBF5}" type="presOf" srcId="{336D82F6-B1D6-4B06-983C-604B75A6B401}" destId="{D7EB2E0D-63A0-44DB-AD59-C2AE31E68939}" srcOrd="0" destOrd="0" presId="urn:microsoft.com/office/officeart/2005/8/layout/hierarchy4"/>
    <dgm:cxn modelId="{8EC5B587-A91B-489D-A3CF-C80AA986A34C}" srcId="{8E069044-1C68-400D-9813-02A056841953}" destId="{336D82F6-B1D6-4B06-983C-604B75A6B401}" srcOrd="0" destOrd="0" parTransId="{9E3A7491-BDE4-4DCE-A12E-D0F11A6F83C8}" sibTransId="{192E3DD1-4ED8-4BD6-BFDE-E122C9D228D0}"/>
    <dgm:cxn modelId="{C6D179D1-A484-4ECD-B9CC-88D85844D718}" srcId="{8E069044-1C68-400D-9813-02A056841953}" destId="{2BB787DC-A53F-46EE-9128-0919C789BC40}" srcOrd="1" destOrd="0" parTransId="{2609E701-7BCF-49D9-ACC4-E4B7F0C719FC}" sibTransId="{F44268DD-2EEF-413F-8AE4-866F956F79E2}"/>
    <dgm:cxn modelId="{A70D827B-D4CC-44A7-9B49-5354C46A632B}" srcId="{8E069044-1C68-400D-9813-02A056841953}" destId="{5FB32D8F-DD60-4A24-AE92-AD1C595DB2E4}" srcOrd="2" destOrd="0" parTransId="{0EFF1535-C719-4367-8DD8-9CA0BD280CD7}" sibTransId="{80C39398-D101-40CF-A02B-8AE7F9E91B0F}"/>
    <dgm:cxn modelId="{7400ED58-C156-44BB-9BF5-AD0670514FFB}" type="presParOf" srcId="{3FF17C17-99A5-4BD0-8A9F-6F7A9A800554}" destId="{96C542E9-A6F5-446B-8200-F5590DDC0F32}" srcOrd="0" destOrd="0" presId="urn:microsoft.com/office/officeart/2005/8/layout/hierarchy4"/>
    <dgm:cxn modelId="{D6F0CA6B-245D-418A-A229-D4D1042BA2E0}" type="presParOf" srcId="{96C542E9-A6F5-446B-8200-F5590DDC0F32}" destId="{D7EB2E0D-63A0-44DB-AD59-C2AE31E68939}" srcOrd="0" destOrd="0" presId="urn:microsoft.com/office/officeart/2005/8/layout/hierarchy4"/>
    <dgm:cxn modelId="{1A3E13B3-A0C3-4855-AA53-C09147470CD9}" type="presParOf" srcId="{96C542E9-A6F5-446B-8200-F5590DDC0F32}" destId="{41844A0B-CBB4-4239-AFC1-0BE68B72C747}" srcOrd="1" destOrd="0" presId="urn:microsoft.com/office/officeart/2005/8/layout/hierarchy4"/>
    <dgm:cxn modelId="{599243D0-7265-4AD8-9FC5-88AFF77F70DF}" type="presParOf" srcId="{3FF17C17-99A5-4BD0-8A9F-6F7A9A800554}" destId="{BF3FB16F-594F-4408-B391-A992AA69ECD7}" srcOrd="1" destOrd="0" presId="urn:microsoft.com/office/officeart/2005/8/layout/hierarchy4"/>
    <dgm:cxn modelId="{96704555-5B81-453C-B429-044F9895421C}" type="presParOf" srcId="{3FF17C17-99A5-4BD0-8A9F-6F7A9A800554}" destId="{D6E1EDA7-68BB-4D4B-94C7-A2010D141383}" srcOrd="2" destOrd="0" presId="urn:microsoft.com/office/officeart/2005/8/layout/hierarchy4"/>
    <dgm:cxn modelId="{AA413222-6F12-4173-85BF-DE34AEE3922A}" type="presParOf" srcId="{D6E1EDA7-68BB-4D4B-94C7-A2010D141383}" destId="{6214FFBC-C9FC-464B-B5FF-AADD5031B17A}" srcOrd="0" destOrd="0" presId="urn:microsoft.com/office/officeart/2005/8/layout/hierarchy4"/>
    <dgm:cxn modelId="{FB97D733-118B-433D-9CDE-4A024F3A05FB}" type="presParOf" srcId="{D6E1EDA7-68BB-4D4B-94C7-A2010D141383}" destId="{163C771C-D702-4B34-B557-25D7C714C56B}" srcOrd="1" destOrd="0" presId="urn:microsoft.com/office/officeart/2005/8/layout/hierarchy4"/>
    <dgm:cxn modelId="{89F71365-E945-4DBB-98DD-69D5ACCA2739}" type="presParOf" srcId="{3FF17C17-99A5-4BD0-8A9F-6F7A9A800554}" destId="{45E4B7E6-038F-49E7-8A2F-342F637F0317}" srcOrd="3" destOrd="0" presId="urn:microsoft.com/office/officeart/2005/8/layout/hierarchy4"/>
    <dgm:cxn modelId="{727060F9-8068-4D25-9693-840958E342A4}" type="presParOf" srcId="{3FF17C17-99A5-4BD0-8A9F-6F7A9A800554}" destId="{7694C6AA-31CD-4E37-955E-8E2C2C46FC39}" srcOrd="4" destOrd="0" presId="urn:microsoft.com/office/officeart/2005/8/layout/hierarchy4"/>
    <dgm:cxn modelId="{8A6A8AAA-C483-4BE5-BC27-C2C1466F3149}" type="presParOf" srcId="{7694C6AA-31CD-4E37-955E-8E2C2C46FC39}" destId="{365F6042-78B4-46B5-B91D-C80F10E6E525}" srcOrd="0" destOrd="0" presId="urn:microsoft.com/office/officeart/2005/8/layout/hierarchy4"/>
    <dgm:cxn modelId="{36C7F006-54D0-4AB4-8063-C1A7D4DCDDFD}" type="presParOf" srcId="{7694C6AA-31CD-4E37-955E-8E2C2C46FC39}" destId="{1EC538A8-94C0-4E78-A10B-47F029C876B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AD4F3E-A56F-4904-B3D2-2F50111B300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BE0563A-CF69-40F3-9B3E-B635D9AC263D}">
      <dgm:prSet phldrT="[Text]"/>
      <dgm:spPr/>
      <dgm:t>
        <a:bodyPr lIns="0" tIns="0" rIns="0" bIns="36000"/>
        <a:lstStyle/>
        <a:p>
          <a:r>
            <a:rPr lang="en-CA" dirty="0" smtClean="0"/>
            <a:t>Key observation</a:t>
          </a:r>
          <a:endParaRPr lang="en-CA" dirty="0"/>
        </a:p>
      </dgm:t>
    </dgm:pt>
    <dgm:pt modelId="{91B79924-27BA-474D-BC2D-C51F49A040E4}" type="parTrans" cxnId="{E9378BD5-9BBD-49EC-878C-86310C491F78}">
      <dgm:prSet/>
      <dgm:spPr/>
      <dgm:t>
        <a:bodyPr/>
        <a:lstStyle/>
        <a:p>
          <a:endParaRPr lang="en-CA"/>
        </a:p>
      </dgm:t>
    </dgm:pt>
    <dgm:pt modelId="{491310EA-ED38-4EAA-A133-E60766A377D6}" type="sibTrans" cxnId="{E9378BD5-9BBD-49EC-878C-86310C491F78}">
      <dgm:prSet/>
      <dgm:spPr/>
      <dgm:t>
        <a:bodyPr/>
        <a:lstStyle/>
        <a:p>
          <a:endParaRPr lang="en-CA"/>
        </a:p>
      </dgm:t>
    </dgm:pt>
    <dgm:pt modelId="{55EBB834-AEBA-45E2-9A19-E023DF4606BB}">
      <dgm:prSet phldrT="[Text]" custT="1"/>
      <dgm:spPr/>
      <dgm:t>
        <a:bodyPr lIns="0" tIns="0" rIns="0" bIns="0"/>
        <a:lstStyle/>
        <a:p>
          <a:r>
            <a:rPr lang="en-CA" sz="2800" spc="-150" dirty="0" smtClean="0"/>
            <a:t>Transposed RAM</a:t>
          </a:r>
          <a:br>
            <a:rPr lang="en-CA" sz="2800" spc="-150" dirty="0" smtClean="0"/>
          </a:br>
          <a:r>
            <a:rPr lang="en-CA" sz="2800" spc="-150" dirty="0" smtClean="0"/>
            <a:t>is a sparse matrix</a:t>
          </a:r>
          <a:endParaRPr lang="en-CA" sz="2800" spc="-150" dirty="0"/>
        </a:p>
      </dgm:t>
    </dgm:pt>
    <dgm:pt modelId="{EBC49F26-2337-4C2F-912B-A9739C946FCB}" type="parTrans" cxnId="{4FFC0680-F76C-43F3-97EA-CB894C52E9D3}">
      <dgm:prSet/>
      <dgm:spPr/>
      <dgm:t>
        <a:bodyPr/>
        <a:lstStyle/>
        <a:p>
          <a:endParaRPr lang="en-CA"/>
        </a:p>
      </dgm:t>
    </dgm:pt>
    <dgm:pt modelId="{4EC970B4-7DBE-41E7-9E76-9A3826EBA312}" type="sibTrans" cxnId="{4FFC0680-F76C-43F3-97EA-CB894C52E9D3}">
      <dgm:prSet/>
      <dgm:spPr/>
      <dgm:t>
        <a:bodyPr/>
        <a:lstStyle/>
        <a:p>
          <a:endParaRPr lang="en-CA"/>
        </a:p>
      </dgm:t>
    </dgm:pt>
    <dgm:pt modelId="{3C1B2DA2-4E15-4F9D-9A8B-558C6551BFEF}">
      <dgm:prSet custT="1"/>
      <dgm:spPr/>
      <dgm:t>
        <a:bodyPr lIns="0" tIns="0" rIns="0" bIns="0"/>
        <a:lstStyle/>
        <a:p>
          <a:r>
            <a:rPr lang="en-CA" sz="2800" i="1" spc="-150" dirty="0" smtClean="0"/>
            <a:t>n</a:t>
          </a:r>
          <a:r>
            <a:rPr lang="en-CA" sz="2800" spc="-150" dirty="0" smtClean="0"/>
            <a:t> columns (set of addresses)</a:t>
          </a:r>
          <a:br>
            <a:rPr lang="en-CA" sz="2800" spc="-150" dirty="0" smtClean="0"/>
          </a:br>
          <a:r>
            <a:rPr lang="en-CA" sz="2800" spc="-150" dirty="0" smtClean="0"/>
            <a:t>accommodates </a:t>
          </a:r>
          <a:r>
            <a:rPr lang="en-CA" sz="2800" i="1" spc="-150" dirty="0" smtClean="0"/>
            <a:t>n</a:t>
          </a:r>
          <a:r>
            <a:rPr lang="en-CA" sz="2800" spc="-150" dirty="0" smtClean="0"/>
            <a:t> matches (1’s) at most!</a:t>
          </a:r>
          <a:endParaRPr lang="en-CA" sz="2800" spc="-150" dirty="0"/>
        </a:p>
      </dgm:t>
    </dgm:pt>
    <dgm:pt modelId="{10E33038-CBFF-4F94-A999-20F4A07B08DE}" type="parTrans" cxnId="{2CDE3E4D-90F0-4BD4-AD41-AE235D6EA636}">
      <dgm:prSet/>
      <dgm:spPr/>
      <dgm:t>
        <a:bodyPr/>
        <a:lstStyle/>
        <a:p>
          <a:endParaRPr lang="en-CA"/>
        </a:p>
      </dgm:t>
    </dgm:pt>
    <dgm:pt modelId="{3BBC024B-31E1-4FF0-AAF2-7CD1748F6177}" type="sibTrans" cxnId="{2CDE3E4D-90F0-4BD4-AD41-AE235D6EA636}">
      <dgm:prSet/>
      <dgm:spPr/>
      <dgm:t>
        <a:bodyPr/>
        <a:lstStyle/>
        <a:p>
          <a:endParaRPr lang="en-CA"/>
        </a:p>
      </dgm:t>
    </dgm:pt>
    <dgm:pt modelId="{86F38B6C-AD36-4E4E-8EFE-DF8365D28FB4}" type="pres">
      <dgm:prSet presAssocID="{D6AD4F3E-A56F-4904-B3D2-2F50111B300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652683B-6018-4EAE-AF22-B86AA24DF775}" type="pres">
      <dgm:prSet presAssocID="{FBE0563A-CF69-40F3-9B3E-B635D9AC263D}" presName="roof" presStyleLbl="dkBgShp" presStyleIdx="0" presStyleCnt="2"/>
      <dgm:spPr/>
      <dgm:t>
        <a:bodyPr/>
        <a:lstStyle/>
        <a:p>
          <a:endParaRPr lang="en-CA"/>
        </a:p>
      </dgm:t>
    </dgm:pt>
    <dgm:pt modelId="{74447957-665B-402C-AB71-86CF98DE440D}" type="pres">
      <dgm:prSet presAssocID="{FBE0563A-CF69-40F3-9B3E-B635D9AC263D}" presName="pillars" presStyleCnt="0"/>
      <dgm:spPr/>
    </dgm:pt>
    <dgm:pt modelId="{D7FFBB9F-4CE8-4557-8F30-240BC2302ADE}" type="pres">
      <dgm:prSet presAssocID="{FBE0563A-CF69-40F3-9B3E-B635D9AC263D}" presName="pillar1" presStyleLbl="node1" presStyleIdx="0" presStyleCnt="2" custScaleX="1526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127F992-F2A4-43D9-A7ED-93800822E005}" type="pres">
      <dgm:prSet presAssocID="{3C1B2DA2-4E15-4F9D-9A8B-558C6551BFEF}" presName="pillarX" presStyleLbl="node1" presStyleIdx="1" presStyleCnt="2" custScaleX="34123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01BA2ED-1528-4AEF-B395-CFFAF0D7F6AF}" type="pres">
      <dgm:prSet presAssocID="{FBE0563A-CF69-40F3-9B3E-B635D9AC263D}" presName="base" presStyleLbl="dkBgShp" presStyleIdx="1" presStyleCnt="2"/>
      <dgm:spPr/>
    </dgm:pt>
  </dgm:ptLst>
  <dgm:cxnLst>
    <dgm:cxn modelId="{4FFC0680-F76C-43F3-97EA-CB894C52E9D3}" srcId="{FBE0563A-CF69-40F3-9B3E-B635D9AC263D}" destId="{55EBB834-AEBA-45E2-9A19-E023DF4606BB}" srcOrd="0" destOrd="0" parTransId="{EBC49F26-2337-4C2F-912B-A9739C946FCB}" sibTransId="{4EC970B4-7DBE-41E7-9E76-9A3826EBA312}"/>
    <dgm:cxn modelId="{318EE716-92C4-425F-9A48-264D1D59F55D}" type="presOf" srcId="{FBE0563A-CF69-40F3-9B3E-B635D9AC263D}" destId="{7652683B-6018-4EAE-AF22-B86AA24DF775}" srcOrd="0" destOrd="0" presId="urn:microsoft.com/office/officeart/2005/8/layout/hList3"/>
    <dgm:cxn modelId="{0843BC7F-7D2A-47C3-9BBC-524107F5E1E3}" type="presOf" srcId="{D6AD4F3E-A56F-4904-B3D2-2F50111B300F}" destId="{86F38B6C-AD36-4E4E-8EFE-DF8365D28FB4}" srcOrd="0" destOrd="0" presId="urn:microsoft.com/office/officeart/2005/8/layout/hList3"/>
    <dgm:cxn modelId="{E9378BD5-9BBD-49EC-878C-86310C491F78}" srcId="{D6AD4F3E-A56F-4904-B3D2-2F50111B300F}" destId="{FBE0563A-CF69-40F3-9B3E-B635D9AC263D}" srcOrd="0" destOrd="0" parTransId="{91B79924-27BA-474D-BC2D-C51F49A040E4}" sibTransId="{491310EA-ED38-4EAA-A133-E60766A377D6}"/>
    <dgm:cxn modelId="{2A584F0C-7A5F-4B9F-AF10-DFD1DEFE4EBA}" type="presOf" srcId="{55EBB834-AEBA-45E2-9A19-E023DF4606BB}" destId="{D7FFBB9F-4CE8-4557-8F30-240BC2302ADE}" srcOrd="0" destOrd="0" presId="urn:microsoft.com/office/officeart/2005/8/layout/hList3"/>
    <dgm:cxn modelId="{2CDE3E4D-90F0-4BD4-AD41-AE235D6EA636}" srcId="{FBE0563A-CF69-40F3-9B3E-B635D9AC263D}" destId="{3C1B2DA2-4E15-4F9D-9A8B-558C6551BFEF}" srcOrd="1" destOrd="0" parTransId="{10E33038-CBFF-4F94-A999-20F4A07B08DE}" sibTransId="{3BBC024B-31E1-4FF0-AAF2-7CD1748F6177}"/>
    <dgm:cxn modelId="{3A3386CC-1AB0-431A-BB45-E43F6E85F2CA}" type="presOf" srcId="{3C1B2DA2-4E15-4F9D-9A8B-558C6551BFEF}" destId="{2127F992-F2A4-43D9-A7ED-93800822E005}" srcOrd="0" destOrd="0" presId="urn:microsoft.com/office/officeart/2005/8/layout/hList3"/>
    <dgm:cxn modelId="{E101BAD9-BF3A-4A2F-9F94-F09591B16102}" type="presParOf" srcId="{86F38B6C-AD36-4E4E-8EFE-DF8365D28FB4}" destId="{7652683B-6018-4EAE-AF22-B86AA24DF775}" srcOrd="0" destOrd="0" presId="urn:microsoft.com/office/officeart/2005/8/layout/hList3"/>
    <dgm:cxn modelId="{A75725BA-2BDA-4FF1-A601-23D6BD1D5DB1}" type="presParOf" srcId="{86F38B6C-AD36-4E4E-8EFE-DF8365D28FB4}" destId="{74447957-665B-402C-AB71-86CF98DE440D}" srcOrd="1" destOrd="0" presId="urn:microsoft.com/office/officeart/2005/8/layout/hList3"/>
    <dgm:cxn modelId="{155346B0-26E5-4C99-8D2F-49DE2E7312A5}" type="presParOf" srcId="{74447957-665B-402C-AB71-86CF98DE440D}" destId="{D7FFBB9F-4CE8-4557-8F30-240BC2302ADE}" srcOrd="0" destOrd="0" presId="urn:microsoft.com/office/officeart/2005/8/layout/hList3"/>
    <dgm:cxn modelId="{627B45B8-DCE2-428E-8C0C-18106E2BCF5B}" type="presParOf" srcId="{74447957-665B-402C-AB71-86CF98DE440D}" destId="{2127F992-F2A4-43D9-A7ED-93800822E005}" srcOrd="1" destOrd="0" presId="urn:microsoft.com/office/officeart/2005/8/layout/hList3"/>
    <dgm:cxn modelId="{61E87BA1-E518-4FEF-9A35-1B31B3F313CF}" type="presParOf" srcId="{86F38B6C-AD36-4E4E-8EFE-DF8365D28FB4}" destId="{001BA2ED-1528-4AEF-B395-CFFAF0D7F6A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40E6A3-9B59-4BC1-8438-914E7E81B19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157D3F1-4A74-4991-9DAA-65E301F237D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 lIns="0" tIns="0" rIns="0" bIns="0"/>
        <a:lstStyle/>
        <a:p>
          <a:r>
            <a:rPr lang="en-CA" sz="2800" u="sng" spc="-160" baseline="0" dirty="0" smtClean="0">
              <a:solidFill>
                <a:schemeClr val="tx1"/>
              </a:solidFill>
            </a:rPr>
            <a:t>Key idea: </a:t>
          </a:r>
          <a:r>
            <a:rPr lang="en-CA" sz="2800" spc="-160" baseline="0" dirty="0" smtClean="0">
              <a:solidFill>
                <a:schemeClr val="tx1"/>
              </a:solidFill>
            </a:rPr>
            <a:t>use indirect indices to point to intra-set matches</a:t>
          </a:r>
          <a:endParaRPr lang="en-CA" sz="2800" spc="-160" baseline="0" dirty="0">
            <a:solidFill>
              <a:schemeClr val="tx1"/>
            </a:solidFill>
          </a:endParaRPr>
        </a:p>
      </dgm:t>
    </dgm:pt>
    <dgm:pt modelId="{E4C75AB2-11EE-4E87-8BB3-333D8B2A9B55}" type="parTrans" cxnId="{D3822EE1-7B2B-4B98-8DF2-2E987F2817B5}">
      <dgm:prSet/>
      <dgm:spPr/>
      <dgm:t>
        <a:bodyPr/>
        <a:lstStyle/>
        <a:p>
          <a:endParaRPr lang="en-CA"/>
        </a:p>
      </dgm:t>
    </dgm:pt>
    <dgm:pt modelId="{940F5CE0-F3D8-4065-A39D-02115A56BCBB}" type="sibTrans" cxnId="{D3822EE1-7B2B-4B98-8DF2-2E987F2817B5}">
      <dgm:prSet/>
      <dgm:spPr/>
      <dgm:t>
        <a:bodyPr/>
        <a:lstStyle/>
        <a:p>
          <a:endParaRPr lang="en-CA" dirty="0"/>
        </a:p>
      </dgm:t>
    </dgm:pt>
    <dgm:pt modelId="{2F768A76-D5E1-4BCF-AB4B-A89B0A5FDE7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CA" sz="2800" dirty="0" smtClean="0"/>
            <a:t>Cascadable</a:t>
          </a:r>
          <a:endParaRPr lang="en-CA" sz="3200" dirty="0"/>
        </a:p>
      </dgm:t>
    </dgm:pt>
    <dgm:pt modelId="{97A9AEAB-332F-4C94-85C9-FBCAEFDF30F1}" type="parTrans" cxnId="{DB83CD06-80A1-4EFE-AA68-7081D95A4B92}">
      <dgm:prSet/>
      <dgm:spPr/>
      <dgm:t>
        <a:bodyPr/>
        <a:lstStyle/>
        <a:p>
          <a:endParaRPr lang="en-CA"/>
        </a:p>
      </dgm:t>
    </dgm:pt>
    <dgm:pt modelId="{54351F6D-2973-4442-B89F-32C7265CA14D}" type="sibTrans" cxnId="{DB83CD06-80A1-4EFE-AA68-7081D95A4B92}">
      <dgm:prSet/>
      <dgm:spPr/>
      <dgm:t>
        <a:bodyPr/>
        <a:lstStyle/>
        <a:p>
          <a:endParaRPr lang="en-CA" dirty="0"/>
        </a:p>
      </dgm:t>
    </dgm:pt>
    <dgm:pt modelId="{F4F32477-3ABC-4F9F-97F1-8006D705FDD0}">
      <dgm:prSet phldrT="[Text]" custT="1"/>
      <dgm:spPr>
        <a:solidFill>
          <a:schemeClr val="accent6"/>
        </a:solidFill>
      </dgm:spPr>
      <dgm:t>
        <a:bodyPr lIns="0" tIns="0" rIns="0" bIns="0"/>
        <a:lstStyle/>
        <a:p>
          <a:r>
            <a:rPr lang="en-CA" sz="2800" dirty="0" smtClean="0"/>
            <a:t>Scalable (linear growth)</a:t>
          </a:r>
          <a:endParaRPr lang="en-CA" sz="3600" dirty="0"/>
        </a:p>
      </dgm:t>
    </dgm:pt>
    <dgm:pt modelId="{A3873694-05AB-4A07-891B-0C43D0DEAFBE}" type="parTrans" cxnId="{10A6DB91-D4B3-4374-95F8-B19EF5E5E8D6}">
      <dgm:prSet/>
      <dgm:spPr/>
      <dgm:t>
        <a:bodyPr/>
        <a:lstStyle/>
        <a:p>
          <a:endParaRPr lang="en-CA"/>
        </a:p>
      </dgm:t>
    </dgm:pt>
    <dgm:pt modelId="{B2B7F253-DC15-48A1-A9A1-90F345D9128A}" type="sibTrans" cxnId="{10A6DB91-D4B3-4374-95F8-B19EF5E5E8D6}">
      <dgm:prSet/>
      <dgm:spPr/>
      <dgm:t>
        <a:bodyPr/>
        <a:lstStyle/>
        <a:p>
          <a:endParaRPr lang="en-CA" dirty="0"/>
        </a:p>
      </dgm:t>
    </dgm:pt>
    <dgm:pt modelId="{77BDDC2B-F3F7-4D12-B37F-A54CDA696098}">
      <dgm:prSet phldrT="[Text]" custT="1"/>
      <dgm:spPr>
        <a:solidFill>
          <a:schemeClr val="accent6">
            <a:lumMod val="75000"/>
          </a:schemeClr>
        </a:solidFill>
      </dgm:spPr>
      <dgm:t>
        <a:bodyPr lIns="0" tIns="0" rIns="0" bIns="0"/>
        <a:lstStyle/>
        <a:p>
          <a:r>
            <a:rPr lang="en-CA" sz="2800" dirty="0" smtClean="0"/>
            <a:t>Supports wider patterns </a:t>
          </a:r>
          <a:endParaRPr lang="en-CA" sz="2800" dirty="0"/>
        </a:p>
      </dgm:t>
    </dgm:pt>
    <dgm:pt modelId="{546D1FFC-7DA9-40D1-9B05-792F6BC87B6A}" type="parTrans" cxnId="{3BF3ED29-E58C-4E53-95F4-E3FD016AC976}">
      <dgm:prSet/>
      <dgm:spPr/>
      <dgm:t>
        <a:bodyPr/>
        <a:lstStyle/>
        <a:p>
          <a:endParaRPr lang="en-CA"/>
        </a:p>
      </dgm:t>
    </dgm:pt>
    <dgm:pt modelId="{760C848A-B804-4819-8327-0A258E046B8D}" type="sibTrans" cxnId="{3BF3ED29-E58C-4E53-95F4-E3FD016AC976}">
      <dgm:prSet/>
      <dgm:spPr/>
      <dgm:t>
        <a:bodyPr/>
        <a:lstStyle/>
        <a:p>
          <a:endParaRPr lang="en-CA"/>
        </a:p>
      </dgm:t>
    </dgm:pt>
    <dgm:pt modelId="{A0AB73A9-88D4-4618-BB0E-7735C6F7D79A}" type="pres">
      <dgm:prSet presAssocID="{EB40E6A3-9B59-4BC1-8438-914E7E81B19C}" presName="linearFlow" presStyleCnt="0">
        <dgm:presLayoutVars>
          <dgm:resizeHandles val="exact"/>
        </dgm:presLayoutVars>
      </dgm:prSet>
      <dgm:spPr/>
    </dgm:pt>
    <dgm:pt modelId="{7359905F-D6EC-4403-8FFA-B6ECCE017438}" type="pres">
      <dgm:prSet presAssocID="{5157D3F1-4A74-4991-9DAA-65E301F237DD}" presName="node" presStyleLbl="node1" presStyleIdx="0" presStyleCnt="4" custScaleX="662786" custScaleY="110434" custLinFactNeighborY="-82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3B1155B-FC3C-4FF2-9C2D-9AD2882415C0}" type="pres">
      <dgm:prSet presAssocID="{940F5CE0-F3D8-4065-A39D-02115A56BCBB}" presName="sibTrans" presStyleLbl="sibTrans2D1" presStyleIdx="0" presStyleCnt="3"/>
      <dgm:spPr/>
      <dgm:t>
        <a:bodyPr/>
        <a:lstStyle/>
        <a:p>
          <a:endParaRPr lang="en-CA"/>
        </a:p>
      </dgm:t>
    </dgm:pt>
    <dgm:pt modelId="{B835919B-8F08-4278-8CD9-08B3574965F1}" type="pres">
      <dgm:prSet presAssocID="{940F5CE0-F3D8-4065-A39D-02115A56BCBB}" presName="connectorText" presStyleLbl="sibTrans2D1" presStyleIdx="0" presStyleCnt="3"/>
      <dgm:spPr/>
      <dgm:t>
        <a:bodyPr/>
        <a:lstStyle/>
        <a:p>
          <a:endParaRPr lang="en-CA"/>
        </a:p>
      </dgm:t>
    </dgm:pt>
    <dgm:pt modelId="{ACDC5EB8-DA94-4EF0-B7E4-8DA7BCF87B36}" type="pres">
      <dgm:prSet presAssocID="{2F768A76-D5E1-4BCF-AB4B-A89B0A5FDE7F}" presName="node" presStyleLbl="node1" presStyleIdx="1" presStyleCnt="4" custScaleX="662786" custScaleY="10872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00C2F9D-F6E2-4F3A-BAE6-CEB9FE05FDB5}" type="pres">
      <dgm:prSet presAssocID="{54351F6D-2973-4442-B89F-32C7265CA14D}" presName="sibTrans" presStyleLbl="sibTrans2D1" presStyleIdx="1" presStyleCnt="3"/>
      <dgm:spPr/>
      <dgm:t>
        <a:bodyPr/>
        <a:lstStyle/>
        <a:p>
          <a:endParaRPr lang="en-CA"/>
        </a:p>
      </dgm:t>
    </dgm:pt>
    <dgm:pt modelId="{5F9DC357-CB35-405D-9C16-2AED0A2E64B0}" type="pres">
      <dgm:prSet presAssocID="{54351F6D-2973-4442-B89F-32C7265CA14D}" presName="connectorText" presStyleLbl="sibTrans2D1" presStyleIdx="1" presStyleCnt="3"/>
      <dgm:spPr/>
      <dgm:t>
        <a:bodyPr/>
        <a:lstStyle/>
        <a:p>
          <a:endParaRPr lang="en-CA"/>
        </a:p>
      </dgm:t>
    </dgm:pt>
    <dgm:pt modelId="{611E2CA9-8B3F-4F7A-BBC1-3B56E7135420}" type="pres">
      <dgm:prSet presAssocID="{F4F32477-3ABC-4F9F-97F1-8006D705FDD0}" presName="node" presStyleLbl="node1" presStyleIdx="2" presStyleCnt="4" custScaleX="662786" custScaleY="10767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E97741A-5112-4526-BDE2-2E4E9F97EBFE}" type="pres">
      <dgm:prSet presAssocID="{B2B7F253-DC15-48A1-A9A1-90F345D9128A}" presName="sibTrans" presStyleLbl="sibTrans2D1" presStyleIdx="2" presStyleCnt="3"/>
      <dgm:spPr/>
      <dgm:t>
        <a:bodyPr/>
        <a:lstStyle/>
        <a:p>
          <a:endParaRPr lang="en-CA"/>
        </a:p>
      </dgm:t>
    </dgm:pt>
    <dgm:pt modelId="{6A43E159-0CDC-4401-B424-0BF6894B413B}" type="pres">
      <dgm:prSet presAssocID="{B2B7F253-DC15-48A1-A9A1-90F345D9128A}" presName="connectorText" presStyleLbl="sibTrans2D1" presStyleIdx="2" presStyleCnt="3"/>
      <dgm:spPr/>
      <dgm:t>
        <a:bodyPr/>
        <a:lstStyle/>
        <a:p>
          <a:endParaRPr lang="en-CA"/>
        </a:p>
      </dgm:t>
    </dgm:pt>
    <dgm:pt modelId="{6A28D7F0-C90C-4420-ABEB-A87F2C1B75BE}" type="pres">
      <dgm:prSet presAssocID="{77BDDC2B-F3F7-4D12-B37F-A54CDA696098}" presName="node" presStyleLbl="node1" presStyleIdx="3" presStyleCnt="4" custScaleX="662786" custScaleY="10722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7176425B-3081-450E-AAAE-CC1AD00BB693}" type="presOf" srcId="{EB40E6A3-9B59-4BC1-8438-914E7E81B19C}" destId="{A0AB73A9-88D4-4618-BB0E-7735C6F7D79A}" srcOrd="0" destOrd="0" presId="urn:microsoft.com/office/officeart/2005/8/layout/process2"/>
    <dgm:cxn modelId="{19EF2D97-9CB5-4CA1-94BA-5D0C3C01D649}" type="presOf" srcId="{77BDDC2B-F3F7-4D12-B37F-A54CDA696098}" destId="{6A28D7F0-C90C-4420-ABEB-A87F2C1B75BE}" srcOrd="0" destOrd="0" presId="urn:microsoft.com/office/officeart/2005/8/layout/process2"/>
    <dgm:cxn modelId="{DB83CD06-80A1-4EFE-AA68-7081D95A4B92}" srcId="{EB40E6A3-9B59-4BC1-8438-914E7E81B19C}" destId="{2F768A76-D5E1-4BCF-AB4B-A89B0A5FDE7F}" srcOrd="1" destOrd="0" parTransId="{97A9AEAB-332F-4C94-85C9-FBCAEFDF30F1}" sibTransId="{54351F6D-2973-4442-B89F-32C7265CA14D}"/>
    <dgm:cxn modelId="{6971D328-B6FE-4940-AA8C-8E3C627CEF94}" type="presOf" srcId="{2F768A76-D5E1-4BCF-AB4B-A89B0A5FDE7F}" destId="{ACDC5EB8-DA94-4EF0-B7E4-8DA7BCF87B36}" srcOrd="0" destOrd="0" presId="urn:microsoft.com/office/officeart/2005/8/layout/process2"/>
    <dgm:cxn modelId="{1157662F-FD49-4DE8-B1F0-45EC05E3123D}" type="presOf" srcId="{5157D3F1-4A74-4991-9DAA-65E301F237DD}" destId="{7359905F-D6EC-4403-8FFA-B6ECCE017438}" srcOrd="0" destOrd="0" presId="urn:microsoft.com/office/officeart/2005/8/layout/process2"/>
    <dgm:cxn modelId="{63517FB2-4759-41BD-9C5E-ECCA40C37475}" type="presOf" srcId="{F4F32477-3ABC-4F9F-97F1-8006D705FDD0}" destId="{611E2CA9-8B3F-4F7A-BBC1-3B56E7135420}" srcOrd="0" destOrd="0" presId="urn:microsoft.com/office/officeart/2005/8/layout/process2"/>
    <dgm:cxn modelId="{F938C1C3-1155-4800-90C4-692B88EF35F1}" type="presOf" srcId="{54351F6D-2973-4442-B89F-32C7265CA14D}" destId="{B00C2F9D-F6E2-4F3A-BAE6-CEB9FE05FDB5}" srcOrd="0" destOrd="0" presId="urn:microsoft.com/office/officeart/2005/8/layout/process2"/>
    <dgm:cxn modelId="{3BF3ED29-E58C-4E53-95F4-E3FD016AC976}" srcId="{EB40E6A3-9B59-4BC1-8438-914E7E81B19C}" destId="{77BDDC2B-F3F7-4D12-B37F-A54CDA696098}" srcOrd="3" destOrd="0" parTransId="{546D1FFC-7DA9-40D1-9B05-792F6BC87B6A}" sibTransId="{760C848A-B804-4819-8327-0A258E046B8D}"/>
    <dgm:cxn modelId="{5F079A77-653D-48EB-9AD3-67B51D1E1978}" type="presOf" srcId="{B2B7F253-DC15-48A1-A9A1-90F345D9128A}" destId="{9E97741A-5112-4526-BDE2-2E4E9F97EBFE}" srcOrd="0" destOrd="0" presId="urn:microsoft.com/office/officeart/2005/8/layout/process2"/>
    <dgm:cxn modelId="{10A6DB91-D4B3-4374-95F8-B19EF5E5E8D6}" srcId="{EB40E6A3-9B59-4BC1-8438-914E7E81B19C}" destId="{F4F32477-3ABC-4F9F-97F1-8006D705FDD0}" srcOrd="2" destOrd="0" parTransId="{A3873694-05AB-4A07-891B-0C43D0DEAFBE}" sibTransId="{B2B7F253-DC15-48A1-A9A1-90F345D9128A}"/>
    <dgm:cxn modelId="{747A547C-E649-47AB-A556-FA39D0E1632C}" type="presOf" srcId="{B2B7F253-DC15-48A1-A9A1-90F345D9128A}" destId="{6A43E159-0CDC-4401-B424-0BF6894B413B}" srcOrd="1" destOrd="0" presId="urn:microsoft.com/office/officeart/2005/8/layout/process2"/>
    <dgm:cxn modelId="{7AA89B30-F816-4EAD-8D34-338A3D9C0DD9}" type="presOf" srcId="{940F5CE0-F3D8-4065-A39D-02115A56BCBB}" destId="{33B1155B-FC3C-4FF2-9C2D-9AD2882415C0}" srcOrd="0" destOrd="0" presId="urn:microsoft.com/office/officeart/2005/8/layout/process2"/>
    <dgm:cxn modelId="{9E728E63-7DED-402E-A101-38F4ABC7DD85}" type="presOf" srcId="{54351F6D-2973-4442-B89F-32C7265CA14D}" destId="{5F9DC357-CB35-405D-9C16-2AED0A2E64B0}" srcOrd="1" destOrd="0" presId="urn:microsoft.com/office/officeart/2005/8/layout/process2"/>
    <dgm:cxn modelId="{755D97DA-62B3-48E3-8945-91C44317B635}" type="presOf" srcId="{940F5CE0-F3D8-4065-A39D-02115A56BCBB}" destId="{B835919B-8F08-4278-8CD9-08B3574965F1}" srcOrd="1" destOrd="0" presId="urn:microsoft.com/office/officeart/2005/8/layout/process2"/>
    <dgm:cxn modelId="{D3822EE1-7B2B-4B98-8DF2-2E987F2817B5}" srcId="{EB40E6A3-9B59-4BC1-8438-914E7E81B19C}" destId="{5157D3F1-4A74-4991-9DAA-65E301F237DD}" srcOrd="0" destOrd="0" parTransId="{E4C75AB2-11EE-4E87-8BB3-333D8B2A9B55}" sibTransId="{940F5CE0-F3D8-4065-A39D-02115A56BCBB}"/>
    <dgm:cxn modelId="{5DDB0A77-F2B9-47A8-8070-6BFD29C9C002}" type="presParOf" srcId="{A0AB73A9-88D4-4618-BB0E-7735C6F7D79A}" destId="{7359905F-D6EC-4403-8FFA-B6ECCE017438}" srcOrd="0" destOrd="0" presId="urn:microsoft.com/office/officeart/2005/8/layout/process2"/>
    <dgm:cxn modelId="{3EC453DD-A756-4FE6-B38B-9CFF8EE4F047}" type="presParOf" srcId="{A0AB73A9-88D4-4618-BB0E-7735C6F7D79A}" destId="{33B1155B-FC3C-4FF2-9C2D-9AD2882415C0}" srcOrd="1" destOrd="0" presId="urn:microsoft.com/office/officeart/2005/8/layout/process2"/>
    <dgm:cxn modelId="{A8903AF9-6BA7-4E5D-BF54-A4B083BC2881}" type="presParOf" srcId="{33B1155B-FC3C-4FF2-9C2D-9AD2882415C0}" destId="{B835919B-8F08-4278-8CD9-08B3574965F1}" srcOrd="0" destOrd="0" presId="urn:microsoft.com/office/officeart/2005/8/layout/process2"/>
    <dgm:cxn modelId="{BD5E07F0-A371-4C65-8DCF-5447A653B3E1}" type="presParOf" srcId="{A0AB73A9-88D4-4618-BB0E-7735C6F7D79A}" destId="{ACDC5EB8-DA94-4EF0-B7E4-8DA7BCF87B36}" srcOrd="2" destOrd="0" presId="urn:microsoft.com/office/officeart/2005/8/layout/process2"/>
    <dgm:cxn modelId="{4E7B47AE-4401-4830-BB17-A2109FB2D5DE}" type="presParOf" srcId="{A0AB73A9-88D4-4618-BB0E-7735C6F7D79A}" destId="{B00C2F9D-F6E2-4F3A-BAE6-CEB9FE05FDB5}" srcOrd="3" destOrd="0" presId="urn:microsoft.com/office/officeart/2005/8/layout/process2"/>
    <dgm:cxn modelId="{1DA2FFA9-39C8-4677-BFA8-3DC866885579}" type="presParOf" srcId="{B00C2F9D-F6E2-4F3A-BAE6-CEB9FE05FDB5}" destId="{5F9DC357-CB35-405D-9C16-2AED0A2E64B0}" srcOrd="0" destOrd="0" presId="urn:microsoft.com/office/officeart/2005/8/layout/process2"/>
    <dgm:cxn modelId="{B03096DC-BE7E-4676-9CEF-FA810BABC96F}" type="presParOf" srcId="{A0AB73A9-88D4-4618-BB0E-7735C6F7D79A}" destId="{611E2CA9-8B3F-4F7A-BBC1-3B56E7135420}" srcOrd="4" destOrd="0" presId="urn:microsoft.com/office/officeart/2005/8/layout/process2"/>
    <dgm:cxn modelId="{F8085DD4-96B7-4D0A-AC57-632CADC26954}" type="presParOf" srcId="{A0AB73A9-88D4-4618-BB0E-7735C6F7D79A}" destId="{9E97741A-5112-4526-BDE2-2E4E9F97EBFE}" srcOrd="5" destOrd="0" presId="urn:microsoft.com/office/officeart/2005/8/layout/process2"/>
    <dgm:cxn modelId="{F40C65B6-97DE-499F-A823-E324C0C27CE7}" type="presParOf" srcId="{9E97741A-5112-4526-BDE2-2E4E9F97EBFE}" destId="{6A43E159-0CDC-4401-B424-0BF6894B413B}" srcOrd="0" destOrd="0" presId="urn:microsoft.com/office/officeart/2005/8/layout/process2"/>
    <dgm:cxn modelId="{56C93D6B-9E1C-4E58-BCAD-AC9759618CEB}" type="presParOf" srcId="{A0AB73A9-88D4-4618-BB0E-7735C6F7D79A}" destId="{6A28D7F0-C90C-4420-ABEB-A87F2C1B75B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AD4F3E-A56F-4904-B3D2-2F50111B300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BE0563A-CF69-40F3-9B3E-B635D9AC263D}">
      <dgm:prSet phldrT="[Text]"/>
      <dgm:spPr/>
      <dgm:t>
        <a:bodyPr lIns="0" tIns="0" rIns="0" bIns="36000"/>
        <a:lstStyle/>
        <a:p>
          <a:r>
            <a:rPr lang="en-CA" dirty="0" smtClean="0"/>
            <a:t>Key observation</a:t>
          </a:r>
          <a:endParaRPr lang="en-CA" dirty="0"/>
        </a:p>
      </dgm:t>
    </dgm:pt>
    <dgm:pt modelId="{91B79924-27BA-474D-BC2D-C51F49A040E4}" type="parTrans" cxnId="{E9378BD5-9BBD-49EC-878C-86310C491F78}">
      <dgm:prSet/>
      <dgm:spPr/>
      <dgm:t>
        <a:bodyPr/>
        <a:lstStyle/>
        <a:p>
          <a:endParaRPr lang="en-CA"/>
        </a:p>
      </dgm:t>
    </dgm:pt>
    <dgm:pt modelId="{491310EA-ED38-4EAA-A133-E60766A377D6}" type="sibTrans" cxnId="{E9378BD5-9BBD-49EC-878C-86310C491F78}">
      <dgm:prSet/>
      <dgm:spPr/>
      <dgm:t>
        <a:bodyPr/>
        <a:lstStyle/>
        <a:p>
          <a:endParaRPr lang="en-CA"/>
        </a:p>
      </dgm:t>
    </dgm:pt>
    <dgm:pt modelId="{55EBB834-AEBA-45E2-9A19-E023DF4606BB}">
      <dgm:prSet phldrT="[Text]" custT="1"/>
      <dgm:spPr/>
      <dgm:t>
        <a:bodyPr lIns="0" tIns="0" rIns="0" bIns="0"/>
        <a:lstStyle/>
        <a:p>
          <a:r>
            <a:rPr lang="en-CA" sz="2800" spc="-150" dirty="0" smtClean="0"/>
            <a:t>Transposed RAM</a:t>
          </a:r>
          <a:br>
            <a:rPr lang="en-CA" sz="2800" spc="-150" dirty="0" smtClean="0"/>
          </a:br>
          <a:r>
            <a:rPr lang="en-CA" sz="2800" spc="-150" dirty="0" smtClean="0"/>
            <a:t>is a sparse matrix</a:t>
          </a:r>
          <a:endParaRPr lang="en-CA" sz="2800" spc="-150" dirty="0"/>
        </a:p>
      </dgm:t>
    </dgm:pt>
    <dgm:pt modelId="{EBC49F26-2337-4C2F-912B-A9739C946FCB}" type="parTrans" cxnId="{4FFC0680-F76C-43F3-97EA-CB894C52E9D3}">
      <dgm:prSet/>
      <dgm:spPr/>
      <dgm:t>
        <a:bodyPr/>
        <a:lstStyle/>
        <a:p>
          <a:endParaRPr lang="en-CA"/>
        </a:p>
      </dgm:t>
    </dgm:pt>
    <dgm:pt modelId="{4EC970B4-7DBE-41E7-9E76-9A3826EBA312}" type="sibTrans" cxnId="{4FFC0680-F76C-43F3-97EA-CB894C52E9D3}">
      <dgm:prSet/>
      <dgm:spPr/>
      <dgm:t>
        <a:bodyPr/>
        <a:lstStyle/>
        <a:p>
          <a:endParaRPr lang="en-CA"/>
        </a:p>
      </dgm:t>
    </dgm:pt>
    <dgm:pt modelId="{3C1B2DA2-4E15-4F9D-9A8B-558C6551BFEF}">
      <dgm:prSet custT="1"/>
      <dgm:spPr/>
      <dgm:t>
        <a:bodyPr lIns="0" tIns="0" rIns="0" bIns="0"/>
        <a:lstStyle/>
        <a:p>
          <a:r>
            <a:rPr lang="en-CA" sz="2800" i="1" spc="-150" dirty="0" smtClean="0"/>
            <a:t>n</a:t>
          </a:r>
          <a:r>
            <a:rPr lang="en-CA" sz="2800" spc="-150" dirty="0" smtClean="0"/>
            <a:t> columns (set of addresses)</a:t>
          </a:r>
          <a:br>
            <a:rPr lang="en-CA" sz="2800" spc="-150" dirty="0" smtClean="0"/>
          </a:br>
          <a:r>
            <a:rPr lang="en-CA" sz="2800" spc="-150" dirty="0" smtClean="0"/>
            <a:t>accommodates </a:t>
          </a:r>
          <a:r>
            <a:rPr lang="en-CA" sz="2800" i="1" spc="-150" dirty="0" smtClean="0"/>
            <a:t>n</a:t>
          </a:r>
          <a:r>
            <a:rPr lang="en-CA" sz="2800" spc="-150" dirty="0" smtClean="0"/>
            <a:t> matches (1’s) at most!</a:t>
          </a:r>
          <a:endParaRPr lang="en-CA" sz="2800" spc="-150" dirty="0"/>
        </a:p>
      </dgm:t>
    </dgm:pt>
    <dgm:pt modelId="{10E33038-CBFF-4F94-A999-20F4A07B08DE}" type="parTrans" cxnId="{2CDE3E4D-90F0-4BD4-AD41-AE235D6EA636}">
      <dgm:prSet/>
      <dgm:spPr/>
      <dgm:t>
        <a:bodyPr/>
        <a:lstStyle/>
        <a:p>
          <a:endParaRPr lang="en-CA"/>
        </a:p>
      </dgm:t>
    </dgm:pt>
    <dgm:pt modelId="{3BBC024B-31E1-4FF0-AAF2-7CD1748F6177}" type="sibTrans" cxnId="{2CDE3E4D-90F0-4BD4-AD41-AE235D6EA636}">
      <dgm:prSet/>
      <dgm:spPr/>
      <dgm:t>
        <a:bodyPr/>
        <a:lstStyle/>
        <a:p>
          <a:endParaRPr lang="en-CA"/>
        </a:p>
      </dgm:t>
    </dgm:pt>
    <dgm:pt modelId="{86F38B6C-AD36-4E4E-8EFE-DF8365D28FB4}" type="pres">
      <dgm:prSet presAssocID="{D6AD4F3E-A56F-4904-B3D2-2F50111B300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652683B-6018-4EAE-AF22-B86AA24DF775}" type="pres">
      <dgm:prSet presAssocID="{FBE0563A-CF69-40F3-9B3E-B635D9AC263D}" presName="roof" presStyleLbl="dkBgShp" presStyleIdx="0" presStyleCnt="2"/>
      <dgm:spPr/>
      <dgm:t>
        <a:bodyPr/>
        <a:lstStyle/>
        <a:p>
          <a:endParaRPr lang="en-CA"/>
        </a:p>
      </dgm:t>
    </dgm:pt>
    <dgm:pt modelId="{74447957-665B-402C-AB71-86CF98DE440D}" type="pres">
      <dgm:prSet presAssocID="{FBE0563A-CF69-40F3-9B3E-B635D9AC263D}" presName="pillars" presStyleCnt="0"/>
      <dgm:spPr/>
    </dgm:pt>
    <dgm:pt modelId="{D7FFBB9F-4CE8-4557-8F30-240BC2302ADE}" type="pres">
      <dgm:prSet presAssocID="{FBE0563A-CF69-40F3-9B3E-B635D9AC263D}" presName="pillar1" presStyleLbl="node1" presStyleIdx="0" presStyleCnt="2" custScaleX="1526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127F992-F2A4-43D9-A7ED-93800822E005}" type="pres">
      <dgm:prSet presAssocID="{3C1B2DA2-4E15-4F9D-9A8B-558C6551BFEF}" presName="pillarX" presStyleLbl="node1" presStyleIdx="1" presStyleCnt="2" custScaleX="34123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01BA2ED-1528-4AEF-B395-CFFAF0D7F6AF}" type="pres">
      <dgm:prSet presAssocID="{FBE0563A-CF69-40F3-9B3E-B635D9AC263D}" presName="base" presStyleLbl="dkBgShp" presStyleIdx="1" presStyleCnt="2"/>
      <dgm:spPr/>
    </dgm:pt>
  </dgm:ptLst>
  <dgm:cxnLst>
    <dgm:cxn modelId="{4FFC0680-F76C-43F3-97EA-CB894C52E9D3}" srcId="{FBE0563A-CF69-40F3-9B3E-B635D9AC263D}" destId="{55EBB834-AEBA-45E2-9A19-E023DF4606BB}" srcOrd="0" destOrd="0" parTransId="{EBC49F26-2337-4C2F-912B-A9739C946FCB}" sibTransId="{4EC970B4-7DBE-41E7-9E76-9A3826EBA312}"/>
    <dgm:cxn modelId="{D1E91B55-E7C1-4702-B03E-2B7E5D02470A}" type="presOf" srcId="{D6AD4F3E-A56F-4904-B3D2-2F50111B300F}" destId="{86F38B6C-AD36-4E4E-8EFE-DF8365D28FB4}" srcOrd="0" destOrd="0" presId="urn:microsoft.com/office/officeart/2005/8/layout/hList3"/>
    <dgm:cxn modelId="{2CDE3E4D-90F0-4BD4-AD41-AE235D6EA636}" srcId="{FBE0563A-CF69-40F3-9B3E-B635D9AC263D}" destId="{3C1B2DA2-4E15-4F9D-9A8B-558C6551BFEF}" srcOrd="1" destOrd="0" parTransId="{10E33038-CBFF-4F94-A999-20F4A07B08DE}" sibTransId="{3BBC024B-31E1-4FF0-AAF2-7CD1748F6177}"/>
    <dgm:cxn modelId="{1899E327-B701-4D7A-8EC1-FDC81817271C}" type="presOf" srcId="{55EBB834-AEBA-45E2-9A19-E023DF4606BB}" destId="{D7FFBB9F-4CE8-4557-8F30-240BC2302ADE}" srcOrd="0" destOrd="0" presId="urn:microsoft.com/office/officeart/2005/8/layout/hList3"/>
    <dgm:cxn modelId="{C431BB75-89A1-4DC8-9B9B-E313BA1BBEDB}" type="presOf" srcId="{FBE0563A-CF69-40F3-9B3E-B635D9AC263D}" destId="{7652683B-6018-4EAE-AF22-B86AA24DF775}" srcOrd="0" destOrd="0" presId="urn:microsoft.com/office/officeart/2005/8/layout/hList3"/>
    <dgm:cxn modelId="{707BA81F-579A-4AED-9534-5114122848E1}" type="presOf" srcId="{3C1B2DA2-4E15-4F9D-9A8B-558C6551BFEF}" destId="{2127F992-F2A4-43D9-A7ED-93800822E005}" srcOrd="0" destOrd="0" presId="urn:microsoft.com/office/officeart/2005/8/layout/hList3"/>
    <dgm:cxn modelId="{E9378BD5-9BBD-49EC-878C-86310C491F78}" srcId="{D6AD4F3E-A56F-4904-B3D2-2F50111B300F}" destId="{FBE0563A-CF69-40F3-9B3E-B635D9AC263D}" srcOrd="0" destOrd="0" parTransId="{91B79924-27BA-474D-BC2D-C51F49A040E4}" sibTransId="{491310EA-ED38-4EAA-A133-E60766A377D6}"/>
    <dgm:cxn modelId="{80ECB44E-D510-4173-97C1-814B59125837}" type="presParOf" srcId="{86F38B6C-AD36-4E4E-8EFE-DF8365D28FB4}" destId="{7652683B-6018-4EAE-AF22-B86AA24DF775}" srcOrd="0" destOrd="0" presId="urn:microsoft.com/office/officeart/2005/8/layout/hList3"/>
    <dgm:cxn modelId="{0CC4937B-1A66-4D57-A42A-B290C61E12B5}" type="presParOf" srcId="{86F38B6C-AD36-4E4E-8EFE-DF8365D28FB4}" destId="{74447957-665B-402C-AB71-86CF98DE440D}" srcOrd="1" destOrd="0" presId="urn:microsoft.com/office/officeart/2005/8/layout/hList3"/>
    <dgm:cxn modelId="{2EFFEBCF-3E8B-4350-969B-5498EB4C4AE0}" type="presParOf" srcId="{74447957-665B-402C-AB71-86CF98DE440D}" destId="{D7FFBB9F-4CE8-4557-8F30-240BC2302ADE}" srcOrd="0" destOrd="0" presId="urn:microsoft.com/office/officeart/2005/8/layout/hList3"/>
    <dgm:cxn modelId="{71589C86-C08A-4E64-9E2F-266A6EE624D1}" type="presParOf" srcId="{74447957-665B-402C-AB71-86CF98DE440D}" destId="{2127F992-F2A4-43D9-A7ED-93800822E005}" srcOrd="1" destOrd="0" presId="urn:microsoft.com/office/officeart/2005/8/layout/hList3"/>
    <dgm:cxn modelId="{FD9E9766-B86F-48E9-AE48-0EBD1EB24926}" type="presParOf" srcId="{86F38B6C-AD36-4E4E-8EFE-DF8365D28FB4}" destId="{001BA2ED-1528-4AEF-B395-CFFAF0D7F6A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40E6A3-9B59-4BC1-8438-914E7E81B19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157D3F1-4A74-4991-9DAA-65E301F237D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 lIns="0" tIns="0" rIns="0" bIns="0"/>
        <a:lstStyle/>
        <a:p>
          <a:r>
            <a:rPr lang="en-CA" sz="2800" u="sng" spc="-160" baseline="0" dirty="0" smtClean="0">
              <a:solidFill>
                <a:schemeClr val="tx1"/>
              </a:solidFill>
            </a:rPr>
            <a:t>Key idea: </a:t>
          </a:r>
          <a:r>
            <a:rPr lang="en-CA" sz="2800" spc="-160" baseline="0" dirty="0" smtClean="0">
              <a:solidFill>
                <a:schemeClr val="tx1"/>
              </a:solidFill>
            </a:rPr>
            <a:t>use indirect indices to point to intra-set matches</a:t>
          </a:r>
          <a:endParaRPr lang="en-CA" sz="2800" spc="-160" baseline="0" dirty="0">
            <a:solidFill>
              <a:schemeClr val="tx1"/>
            </a:solidFill>
          </a:endParaRPr>
        </a:p>
      </dgm:t>
    </dgm:pt>
    <dgm:pt modelId="{E4C75AB2-11EE-4E87-8BB3-333D8B2A9B55}" type="parTrans" cxnId="{D3822EE1-7B2B-4B98-8DF2-2E987F2817B5}">
      <dgm:prSet/>
      <dgm:spPr/>
      <dgm:t>
        <a:bodyPr/>
        <a:lstStyle/>
        <a:p>
          <a:endParaRPr lang="en-CA"/>
        </a:p>
      </dgm:t>
    </dgm:pt>
    <dgm:pt modelId="{940F5CE0-F3D8-4065-A39D-02115A56BCBB}" type="sibTrans" cxnId="{D3822EE1-7B2B-4B98-8DF2-2E987F2817B5}">
      <dgm:prSet/>
      <dgm:spPr/>
      <dgm:t>
        <a:bodyPr/>
        <a:lstStyle/>
        <a:p>
          <a:endParaRPr lang="en-CA" dirty="0"/>
        </a:p>
      </dgm:t>
    </dgm:pt>
    <dgm:pt modelId="{2F768A76-D5E1-4BCF-AB4B-A89B0A5FDE7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CA" sz="2800" dirty="0" smtClean="0"/>
            <a:t>Cascadable</a:t>
          </a:r>
          <a:endParaRPr lang="en-CA" sz="3200" dirty="0"/>
        </a:p>
      </dgm:t>
    </dgm:pt>
    <dgm:pt modelId="{97A9AEAB-332F-4C94-85C9-FBCAEFDF30F1}" type="parTrans" cxnId="{DB83CD06-80A1-4EFE-AA68-7081D95A4B92}">
      <dgm:prSet/>
      <dgm:spPr/>
      <dgm:t>
        <a:bodyPr/>
        <a:lstStyle/>
        <a:p>
          <a:endParaRPr lang="en-CA"/>
        </a:p>
      </dgm:t>
    </dgm:pt>
    <dgm:pt modelId="{54351F6D-2973-4442-B89F-32C7265CA14D}" type="sibTrans" cxnId="{DB83CD06-80A1-4EFE-AA68-7081D95A4B92}">
      <dgm:prSet/>
      <dgm:spPr/>
      <dgm:t>
        <a:bodyPr/>
        <a:lstStyle/>
        <a:p>
          <a:endParaRPr lang="en-CA" dirty="0"/>
        </a:p>
      </dgm:t>
    </dgm:pt>
    <dgm:pt modelId="{F4F32477-3ABC-4F9F-97F1-8006D705FDD0}">
      <dgm:prSet phldrT="[Text]" custT="1"/>
      <dgm:spPr>
        <a:solidFill>
          <a:schemeClr val="accent6"/>
        </a:solidFill>
      </dgm:spPr>
      <dgm:t>
        <a:bodyPr lIns="0" tIns="0" rIns="0" bIns="0"/>
        <a:lstStyle/>
        <a:p>
          <a:r>
            <a:rPr lang="en-CA" sz="2800" dirty="0" smtClean="0"/>
            <a:t>Scalable (linear growth)</a:t>
          </a:r>
          <a:endParaRPr lang="en-CA" sz="3600" dirty="0"/>
        </a:p>
      </dgm:t>
    </dgm:pt>
    <dgm:pt modelId="{A3873694-05AB-4A07-891B-0C43D0DEAFBE}" type="parTrans" cxnId="{10A6DB91-D4B3-4374-95F8-B19EF5E5E8D6}">
      <dgm:prSet/>
      <dgm:spPr/>
      <dgm:t>
        <a:bodyPr/>
        <a:lstStyle/>
        <a:p>
          <a:endParaRPr lang="en-CA"/>
        </a:p>
      </dgm:t>
    </dgm:pt>
    <dgm:pt modelId="{B2B7F253-DC15-48A1-A9A1-90F345D9128A}" type="sibTrans" cxnId="{10A6DB91-D4B3-4374-95F8-B19EF5E5E8D6}">
      <dgm:prSet/>
      <dgm:spPr/>
      <dgm:t>
        <a:bodyPr/>
        <a:lstStyle/>
        <a:p>
          <a:endParaRPr lang="en-CA" dirty="0"/>
        </a:p>
      </dgm:t>
    </dgm:pt>
    <dgm:pt modelId="{77BDDC2B-F3F7-4D12-B37F-A54CDA696098}">
      <dgm:prSet phldrT="[Text]" custT="1"/>
      <dgm:spPr>
        <a:solidFill>
          <a:schemeClr val="accent6">
            <a:lumMod val="75000"/>
          </a:schemeClr>
        </a:solidFill>
      </dgm:spPr>
      <dgm:t>
        <a:bodyPr lIns="0" tIns="0" rIns="0" bIns="0"/>
        <a:lstStyle/>
        <a:p>
          <a:r>
            <a:rPr lang="en-CA" sz="2800" dirty="0" smtClean="0"/>
            <a:t>Supports wider patterns </a:t>
          </a:r>
          <a:endParaRPr lang="en-CA" sz="2800" dirty="0"/>
        </a:p>
      </dgm:t>
    </dgm:pt>
    <dgm:pt modelId="{546D1FFC-7DA9-40D1-9B05-792F6BC87B6A}" type="parTrans" cxnId="{3BF3ED29-E58C-4E53-95F4-E3FD016AC976}">
      <dgm:prSet/>
      <dgm:spPr/>
      <dgm:t>
        <a:bodyPr/>
        <a:lstStyle/>
        <a:p>
          <a:endParaRPr lang="en-CA"/>
        </a:p>
      </dgm:t>
    </dgm:pt>
    <dgm:pt modelId="{760C848A-B804-4819-8327-0A258E046B8D}" type="sibTrans" cxnId="{3BF3ED29-E58C-4E53-95F4-E3FD016AC976}">
      <dgm:prSet/>
      <dgm:spPr/>
      <dgm:t>
        <a:bodyPr/>
        <a:lstStyle/>
        <a:p>
          <a:endParaRPr lang="en-CA"/>
        </a:p>
      </dgm:t>
    </dgm:pt>
    <dgm:pt modelId="{A0AB73A9-88D4-4618-BB0E-7735C6F7D79A}" type="pres">
      <dgm:prSet presAssocID="{EB40E6A3-9B59-4BC1-8438-914E7E81B19C}" presName="linearFlow" presStyleCnt="0">
        <dgm:presLayoutVars>
          <dgm:resizeHandles val="exact"/>
        </dgm:presLayoutVars>
      </dgm:prSet>
      <dgm:spPr/>
    </dgm:pt>
    <dgm:pt modelId="{7359905F-D6EC-4403-8FFA-B6ECCE017438}" type="pres">
      <dgm:prSet presAssocID="{5157D3F1-4A74-4991-9DAA-65E301F237DD}" presName="node" presStyleLbl="node1" presStyleIdx="0" presStyleCnt="4" custScaleX="662786" custScaleY="110434" custLinFactNeighborY="-82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3B1155B-FC3C-4FF2-9C2D-9AD2882415C0}" type="pres">
      <dgm:prSet presAssocID="{940F5CE0-F3D8-4065-A39D-02115A56BCBB}" presName="sibTrans" presStyleLbl="sibTrans2D1" presStyleIdx="0" presStyleCnt="3"/>
      <dgm:spPr/>
      <dgm:t>
        <a:bodyPr/>
        <a:lstStyle/>
        <a:p>
          <a:endParaRPr lang="en-CA"/>
        </a:p>
      </dgm:t>
    </dgm:pt>
    <dgm:pt modelId="{B835919B-8F08-4278-8CD9-08B3574965F1}" type="pres">
      <dgm:prSet presAssocID="{940F5CE0-F3D8-4065-A39D-02115A56BCBB}" presName="connectorText" presStyleLbl="sibTrans2D1" presStyleIdx="0" presStyleCnt="3"/>
      <dgm:spPr/>
      <dgm:t>
        <a:bodyPr/>
        <a:lstStyle/>
        <a:p>
          <a:endParaRPr lang="en-CA"/>
        </a:p>
      </dgm:t>
    </dgm:pt>
    <dgm:pt modelId="{ACDC5EB8-DA94-4EF0-B7E4-8DA7BCF87B36}" type="pres">
      <dgm:prSet presAssocID="{2F768A76-D5E1-4BCF-AB4B-A89B0A5FDE7F}" presName="node" presStyleLbl="node1" presStyleIdx="1" presStyleCnt="4" custScaleX="662786" custScaleY="10872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00C2F9D-F6E2-4F3A-BAE6-CEB9FE05FDB5}" type="pres">
      <dgm:prSet presAssocID="{54351F6D-2973-4442-B89F-32C7265CA14D}" presName="sibTrans" presStyleLbl="sibTrans2D1" presStyleIdx="1" presStyleCnt="3"/>
      <dgm:spPr/>
      <dgm:t>
        <a:bodyPr/>
        <a:lstStyle/>
        <a:p>
          <a:endParaRPr lang="en-CA"/>
        </a:p>
      </dgm:t>
    </dgm:pt>
    <dgm:pt modelId="{5F9DC357-CB35-405D-9C16-2AED0A2E64B0}" type="pres">
      <dgm:prSet presAssocID="{54351F6D-2973-4442-B89F-32C7265CA14D}" presName="connectorText" presStyleLbl="sibTrans2D1" presStyleIdx="1" presStyleCnt="3"/>
      <dgm:spPr/>
      <dgm:t>
        <a:bodyPr/>
        <a:lstStyle/>
        <a:p>
          <a:endParaRPr lang="en-CA"/>
        </a:p>
      </dgm:t>
    </dgm:pt>
    <dgm:pt modelId="{611E2CA9-8B3F-4F7A-BBC1-3B56E7135420}" type="pres">
      <dgm:prSet presAssocID="{F4F32477-3ABC-4F9F-97F1-8006D705FDD0}" presName="node" presStyleLbl="node1" presStyleIdx="2" presStyleCnt="4" custScaleX="662786" custScaleY="10767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E97741A-5112-4526-BDE2-2E4E9F97EBFE}" type="pres">
      <dgm:prSet presAssocID="{B2B7F253-DC15-48A1-A9A1-90F345D9128A}" presName="sibTrans" presStyleLbl="sibTrans2D1" presStyleIdx="2" presStyleCnt="3"/>
      <dgm:spPr/>
      <dgm:t>
        <a:bodyPr/>
        <a:lstStyle/>
        <a:p>
          <a:endParaRPr lang="en-CA"/>
        </a:p>
      </dgm:t>
    </dgm:pt>
    <dgm:pt modelId="{6A43E159-0CDC-4401-B424-0BF6894B413B}" type="pres">
      <dgm:prSet presAssocID="{B2B7F253-DC15-48A1-A9A1-90F345D9128A}" presName="connectorText" presStyleLbl="sibTrans2D1" presStyleIdx="2" presStyleCnt="3"/>
      <dgm:spPr/>
      <dgm:t>
        <a:bodyPr/>
        <a:lstStyle/>
        <a:p>
          <a:endParaRPr lang="en-CA"/>
        </a:p>
      </dgm:t>
    </dgm:pt>
    <dgm:pt modelId="{6A28D7F0-C90C-4420-ABEB-A87F2C1B75BE}" type="pres">
      <dgm:prSet presAssocID="{77BDDC2B-F3F7-4D12-B37F-A54CDA696098}" presName="node" presStyleLbl="node1" presStyleIdx="3" presStyleCnt="4" custScaleX="662786" custScaleY="10722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51184EA-0429-4361-88AB-CA300F66845B}" type="presOf" srcId="{B2B7F253-DC15-48A1-A9A1-90F345D9128A}" destId="{6A43E159-0CDC-4401-B424-0BF6894B413B}" srcOrd="1" destOrd="0" presId="urn:microsoft.com/office/officeart/2005/8/layout/process2"/>
    <dgm:cxn modelId="{BB53802E-DEFE-43F7-8D92-E0C7C55EF9E5}" type="presOf" srcId="{F4F32477-3ABC-4F9F-97F1-8006D705FDD0}" destId="{611E2CA9-8B3F-4F7A-BBC1-3B56E7135420}" srcOrd="0" destOrd="0" presId="urn:microsoft.com/office/officeart/2005/8/layout/process2"/>
    <dgm:cxn modelId="{DB83CD06-80A1-4EFE-AA68-7081D95A4B92}" srcId="{EB40E6A3-9B59-4BC1-8438-914E7E81B19C}" destId="{2F768A76-D5E1-4BCF-AB4B-A89B0A5FDE7F}" srcOrd="1" destOrd="0" parTransId="{97A9AEAB-332F-4C94-85C9-FBCAEFDF30F1}" sibTransId="{54351F6D-2973-4442-B89F-32C7265CA14D}"/>
    <dgm:cxn modelId="{E7109514-F2E1-4D2B-9BDF-3E64BFADE013}" type="presOf" srcId="{2F768A76-D5E1-4BCF-AB4B-A89B0A5FDE7F}" destId="{ACDC5EB8-DA94-4EF0-B7E4-8DA7BCF87B36}" srcOrd="0" destOrd="0" presId="urn:microsoft.com/office/officeart/2005/8/layout/process2"/>
    <dgm:cxn modelId="{52FC2F86-BEAE-4171-BDA4-AF131F439F14}" type="presOf" srcId="{54351F6D-2973-4442-B89F-32C7265CA14D}" destId="{5F9DC357-CB35-405D-9C16-2AED0A2E64B0}" srcOrd="1" destOrd="0" presId="urn:microsoft.com/office/officeart/2005/8/layout/process2"/>
    <dgm:cxn modelId="{A7A49B08-7476-4280-BD54-631CD942066C}" type="presOf" srcId="{940F5CE0-F3D8-4065-A39D-02115A56BCBB}" destId="{33B1155B-FC3C-4FF2-9C2D-9AD2882415C0}" srcOrd="0" destOrd="0" presId="urn:microsoft.com/office/officeart/2005/8/layout/process2"/>
    <dgm:cxn modelId="{65BB0DE7-D82D-46D9-9C0D-5C3A55703E30}" type="presOf" srcId="{54351F6D-2973-4442-B89F-32C7265CA14D}" destId="{B00C2F9D-F6E2-4F3A-BAE6-CEB9FE05FDB5}" srcOrd="0" destOrd="0" presId="urn:microsoft.com/office/officeart/2005/8/layout/process2"/>
    <dgm:cxn modelId="{32886CB5-082C-40B6-86B7-E2A42F83D15B}" type="presOf" srcId="{77BDDC2B-F3F7-4D12-B37F-A54CDA696098}" destId="{6A28D7F0-C90C-4420-ABEB-A87F2C1B75BE}" srcOrd="0" destOrd="0" presId="urn:microsoft.com/office/officeart/2005/8/layout/process2"/>
    <dgm:cxn modelId="{3BF3ED29-E58C-4E53-95F4-E3FD016AC976}" srcId="{EB40E6A3-9B59-4BC1-8438-914E7E81B19C}" destId="{77BDDC2B-F3F7-4D12-B37F-A54CDA696098}" srcOrd="3" destOrd="0" parTransId="{546D1FFC-7DA9-40D1-9B05-792F6BC87B6A}" sibTransId="{760C848A-B804-4819-8327-0A258E046B8D}"/>
    <dgm:cxn modelId="{10A6DB91-D4B3-4374-95F8-B19EF5E5E8D6}" srcId="{EB40E6A3-9B59-4BC1-8438-914E7E81B19C}" destId="{F4F32477-3ABC-4F9F-97F1-8006D705FDD0}" srcOrd="2" destOrd="0" parTransId="{A3873694-05AB-4A07-891B-0C43D0DEAFBE}" sibTransId="{B2B7F253-DC15-48A1-A9A1-90F345D9128A}"/>
    <dgm:cxn modelId="{11B8EB1C-E710-4103-A104-FF6B8E454900}" type="presOf" srcId="{940F5CE0-F3D8-4065-A39D-02115A56BCBB}" destId="{B835919B-8F08-4278-8CD9-08B3574965F1}" srcOrd="1" destOrd="0" presId="urn:microsoft.com/office/officeart/2005/8/layout/process2"/>
    <dgm:cxn modelId="{382C9708-CD96-40F0-997C-AF070D0C3004}" type="presOf" srcId="{B2B7F253-DC15-48A1-A9A1-90F345D9128A}" destId="{9E97741A-5112-4526-BDE2-2E4E9F97EBFE}" srcOrd="0" destOrd="0" presId="urn:microsoft.com/office/officeart/2005/8/layout/process2"/>
    <dgm:cxn modelId="{DF027978-43C6-43E9-8A5A-DB410FE07A3A}" type="presOf" srcId="{EB40E6A3-9B59-4BC1-8438-914E7E81B19C}" destId="{A0AB73A9-88D4-4618-BB0E-7735C6F7D79A}" srcOrd="0" destOrd="0" presId="urn:microsoft.com/office/officeart/2005/8/layout/process2"/>
    <dgm:cxn modelId="{D3822EE1-7B2B-4B98-8DF2-2E987F2817B5}" srcId="{EB40E6A3-9B59-4BC1-8438-914E7E81B19C}" destId="{5157D3F1-4A74-4991-9DAA-65E301F237DD}" srcOrd="0" destOrd="0" parTransId="{E4C75AB2-11EE-4E87-8BB3-333D8B2A9B55}" sibTransId="{940F5CE0-F3D8-4065-A39D-02115A56BCBB}"/>
    <dgm:cxn modelId="{725896D6-FEA2-49BE-8D26-288602C2AC6A}" type="presOf" srcId="{5157D3F1-4A74-4991-9DAA-65E301F237DD}" destId="{7359905F-D6EC-4403-8FFA-B6ECCE017438}" srcOrd="0" destOrd="0" presId="urn:microsoft.com/office/officeart/2005/8/layout/process2"/>
    <dgm:cxn modelId="{321D37BA-DD00-4D44-9592-5D5F5E4935B6}" type="presParOf" srcId="{A0AB73A9-88D4-4618-BB0E-7735C6F7D79A}" destId="{7359905F-D6EC-4403-8FFA-B6ECCE017438}" srcOrd="0" destOrd="0" presId="urn:microsoft.com/office/officeart/2005/8/layout/process2"/>
    <dgm:cxn modelId="{956822A6-0053-4259-AF4D-91E868ACBB87}" type="presParOf" srcId="{A0AB73A9-88D4-4618-BB0E-7735C6F7D79A}" destId="{33B1155B-FC3C-4FF2-9C2D-9AD2882415C0}" srcOrd="1" destOrd="0" presId="urn:microsoft.com/office/officeart/2005/8/layout/process2"/>
    <dgm:cxn modelId="{4009B5F2-A5E2-472D-94F7-9C46A712447C}" type="presParOf" srcId="{33B1155B-FC3C-4FF2-9C2D-9AD2882415C0}" destId="{B835919B-8F08-4278-8CD9-08B3574965F1}" srcOrd="0" destOrd="0" presId="urn:microsoft.com/office/officeart/2005/8/layout/process2"/>
    <dgm:cxn modelId="{0CDBD658-AD23-4D06-A7D6-DAB27E5DA4D2}" type="presParOf" srcId="{A0AB73A9-88D4-4618-BB0E-7735C6F7D79A}" destId="{ACDC5EB8-DA94-4EF0-B7E4-8DA7BCF87B36}" srcOrd="2" destOrd="0" presId="urn:microsoft.com/office/officeart/2005/8/layout/process2"/>
    <dgm:cxn modelId="{5C79D2B0-3CE0-415C-B37E-3E79AD49C93C}" type="presParOf" srcId="{A0AB73A9-88D4-4618-BB0E-7735C6F7D79A}" destId="{B00C2F9D-F6E2-4F3A-BAE6-CEB9FE05FDB5}" srcOrd="3" destOrd="0" presId="urn:microsoft.com/office/officeart/2005/8/layout/process2"/>
    <dgm:cxn modelId="{EF278C22-4E94-45E8-B85C-CA7C436F71C3}" type="presParOf" srcId="{B00C2F9D-F6E2-4F3A-BAE6-CEB9FE05FDB5}" destId="{5F9DC357-CB35-405D-9C16-2AED0A2E64B0}" srcOrd="0" destOrd="0" presId="urn:microsoft.com/office/officeart/2005/8/layout/process2"/>
    <dgm:cxn modelId="{1B26DBEB-B91B-4315-A30E-231063DC2660}" type="presParOf" srcId="{A0AB73A9-88D4-4618-BB0E-7735C6F7D79A}" destId="{611E2CA9-8B3F-4F7A-BBC1-3B56E7135420}" srcOrd="4" destOrd="0" presId="urn:microsoft.com/office/officeart/2005/8/layout/process2"/>
    <dgm:cxn modelId="{B60B720F-65C9-4409-AF3D-5880F7A26329}" type="presParOf" srcId="{A0AB73A9-88D4-4618-BB0E-7735C6F7D79A}" destId="{9E97741A-5112-4526-BDE2-2E4E9F97EBFE}" srcOrd="5" destOrd="0" presId="urn:microsoft.com/office/officeart/2005/8/layout/process2"/>
    <dgm:cxn modelId="{18E620CF-F22B-4346-BFF6-FA5F07E19DD9}" type="presParOf" srcId="{9E97741A-5112-4526-BDE2-2E4E9F97EBFE}" destId="{6A43E159-0CDC-4401-B424-0BF6894B413B}" srcOrd="0" destOrd="0" presId="urn:microsoft.com/office/officeart/2005/8/layout/process2"/>
    <dgm:cxn modelId="{49615546-0E1F-40B3-8429-AD13954741E4}" type="presParOf" srcId="{A0AB73A9-88D4-4618-BB0E-7735C6F7D79A}" destId="{6A28D7F0-C90C-4420-ABEB-A87F2C1B75B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6AD4F3E-A56F-4904-B3D2-2F50111B300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BE0563A-CF69-40F3-9B3E-B635D9AC263D}">
      <dgm:prSet phldrT="[Text]"/>
      <dgm:spPr/>
      <dgm:t>
        <a:bodyPr lIns="0" tIns="0" rIns="0" bIns="36000"/>
        <a:lstStyle/>
        <a:p>
          <a:r>
            <a:rPr lang="en-CA" dirty="0" smtClean="0"/>
            <a:t>Key observation</a:t>
          </a:r>
          <a:endParaRPr lang="en-CA" dirty="0"/>
        </a:p>
      </dgm:t>
    </dgm:pt>
    <dgm:pt modelId="{91B79924-27BA-474D-BC2D-C51F49A040E4}" type="parTrans" cxnId="{E9378BD5-9BBD-49EC-878C-86310C491F78}">
      <dgm:prSet/>
      <dgm:spPr/>
      <dgm:t>
        <a:bodyPr/>
        <a:lstStyle/>
        <a:p>
          <a:endParaRPr lang="en-CA"/>
        </a:p>
      </dgm:t>
    </dgm:pt>
    <dgm:pt modelId="{491310EA-ED38-4EAA-A133-E60766A377D6}" type="sibTrans" cxnId="{E9378BD5-9BBD-49EC-878C-86310C491F78}">
      <dgm:prSet/>
      <dgm:spPr/>
      <dgm:t>
        <a:bodyPr/>
        <a:lstStyle/>
        <a:p>
          <a:endParaRPr lang="en-CA"/>
        </a:p>
      </dgm:t>
    </dgm:pt>
    <dgm:pt modelId="{55EBB834-AEBA-45E2-9A19-E023DF4606BB}">
      <dgm:prSet phldrT="[Text]" custT="1"/>
      <dgm:spPr/>
      <dgm:t>
        <a:bodyPr lIns="0" tIns="0" rIns="0" bIns="0"/>
        <a:lstStyle/>
        <a:p>
          <a:r>
            <a:rPr lang="en-CA" sz="2800" spc="-150" dirty="0" smtClean="0"/>
            <a:t>Transposed RAM</a:t>
          </a:r>
          <a:br>
            <a:rPr lang="en-CA" sz="2800" spc="-150" dirty="0" smtClean="0"/>
          </a:br>
          <a:r>
            <a:rPr lang="en-CA" sz="2800" spc="-150" dirty="0" smtClean="0"/>
            <a:t>is a sparse matrix</a:t>
          </a:r>
          <a:endParaRPr lang="en-CA" sz="2800" spc="-150" dirty="0"/>
        </a:p>
      </dgm:t>
    </dgm:pt>
    <dgm:pt modelId="{EBC49F26-2337-4C2F-912B-A9739C946FCB}" type="parTrans" cxnId="{4FFC0680-F76C-43F3-97EA-CB894C52E9D3}">
      <dgm:prSet/>
      <dgm:spPr/>
      <dgm:t>
        <a:bodyPr/>
        <a:lstStyle/>
        <a:p>
          <a:endParaRPr lang="en-CA"/>
        </a:p>
      </dgm:t>
    </dgm:pt>
    <dgm:pt modelId="{4EC970B4-7DBE-41E7-9E76-9A3826EBA312}" type="sibTrans" cxnId="{4FFC0680-F76C-43F3-97EA-CB894C52E9D3}">
      <dgm:prSet/>
      <dgm:spPr/>
      <dgm:t>
        <a:bodyPr/>
        <a:lstStyle/>
        <a:p>
          <a:endParaRPr lang="en-CA"/>
        </a:p>
      </dgm:t>
    </dgm:pt>
    <dgm:pt modelId="{3C1B2DA2-4E15-4F9D-9A8B-558C6551BFEF}">
      <dgm:prSet custT="1"/>
      <dgm:spPr/>
      <dgm:t>
        <a:bodyPr lIns="0" tIns="0" rIns="0" bIns="0"/>
        <a:lstStyle/>
        <a:p>
          <a:r>
            <a:rPr lang="en-CA" sz="2800" i="1" spc="-150" dirty="0" smtClean="0"/>
            <a:t>n</a:t>
          </a:r>
          <a:r>
            <a:rPr lang="en-CA" sz="2800" spc="-150" dirty="0" smtClean="0"/>
            <a:t> columns (set of addresses)</a:t>
          </a:r>
          <a:br>
            <a:rPr lang="en-CA" sz="2800" spc="-150" dirty="0" smtClean="0"/>
          </a:br>
          <a:r>
            <a:rPr lang="en-CA" sz="2800" spc="-150" dirty="0" smtClean="0"/>
            <a:t>accommodates </a:t>
          </a:r>
          <a:r>
            <a:rPr lang="en-CA" sz="2800" i="1" spc="-150" dirty="0" smtClean="0"/>
            <a:t>n</a:t>
          </a:r>
          <a:r>
            <a:rPr lang="en-CA" sz="2800" spc="-150" dirty="0" smtClean="0"/>
            <a:t> matches (1’s) at most!</a:t>
          </a:r>
          <a:endParaRPr lang="en-CA" sz="2800" spc="-150" dirty="0"/>
        </a:p>
      </dgm:t>
    </dgm:pt>
    <dgm:pt modelId="{10E33038-CBFF-4F94-A999-20F4A07B08DE}" type="parTrans" cxnId="{2CDE3E4D-90F0-4BD4-AD41-AE235D6EA636}">
      <dgm:prSet/>
      <dgm:spPr/>
      <dgm:t>
        <a:bodyPr/>
        <a:lstStyle/>
        <a:p>
          <a:endParaRPr lang="en-CA"/>
        </a:p>
      </dgm:t>
    </dgm:pt>
    <dgm:pt modelId="{3BBC024B-31E1-4FF0-AAF2-7CD1748F6177}" type="sibTrans" cxnId="{2CDE3E4D-90F0-4BD4-AD41-AE235D6EA636}">
      <dgm:prSet/>
      <dgm:spPr/>
      <dgm:t>
        <a:bodyPr/>
        <a:lstStyle/>
        <a:p>
          <a:endParaRPr lang="en-CA"/>
        </a:p>
      </dgm:t>
    </dgm:pt>
    <dgm:pt modelId="{86F38B6C-AD36-4E4E-8EFE-DF8365D28FB4}" type="pres">
      <dgm:prSet presAssocID="{D6AD4F3E-A56F-4904-B3D2-2F50111B300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652683B-6018-4EAE-AF22-B86AA24DF775}" type="pres">
      <dgm:prSet presAssocID="{FBE0563A-CF69-40F3-9B3E-B635D9AC263D}" presName="roof" presStyleLbl="dkBgShp" presStyleIdx="0" presStyleCnt="2"/>
      <dgm:spPr/>
      <dgm:t>
        <a:bodyPr/>
        <a:lstStyle/>
        <a:p>
          <a:endParaRPr lang="en-CA"/>
        </a:p>
      </dgm:t>
    </dgm:pt>
    <dgm:pt modelId="{74447957-665B-402C-AB71-86CF98DE440D}" type="pres">
      <dgm:prSet presAssocID="{FBE0563A-CF69-40F3-9B3E-B635D9AC263D}" presName="pillars" presStyleCnt="0"/>
      <dgm:spPr/>
    </dgm:pt>
    <dgm:pt modelId="{D7FFBB9F-4CE8-4557-8F30-240BC2302ADE}" type="pres">
      <dgm:prSet presAssocID="{FBE0563A-CF69-40F3-9B3E-B635D9AC263D}" presName="pillar1" presStyleLbl="node1" presStyleIdx="0" presStyleCnt="2" custScaleX="1526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127F992-F2A4-43D9-A7ED-93800822E005}" type="pres">
      <dgm:prSet presAssocID="{3C1B2DA2-4E15-4F9D-9A8B-558C6551BFEF}" presName="pillarX" presStyleLbl="node1" presStyleIdx="1" presStyleCnt="2" custScaleX="34123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01BA2ED-1528-4AEF-B395-CFFAF0D7F6AF}" type="pres">
      <dgm:prSet presAssocID="{FBE0563A-CF69-40F3-9B3E-B635D9AC263D}" presName="base" presStyleLbl="dkBgShp" presStyleIdx="1" presStyleCnt="2" custLinFactNeighborY="18598"/>
      <dgm:spPr/>
    </dgm:pt>
  </dgm:ptLst>
  <dgm:cxnLst>
    <dgm:cxn modelId="{4FFC0680-F76C-43F3-97EA-CB894C52E9D3}" srcId="{FBE0563A-CF69-40F3-9B3E-B635D9AC263D}" destId="{55EBB834-AEBA-45E2-9A19-E023DF4606BB}" srcOrd="0" destOrd="0" parTransId="{EBC49F26-2337-4C2F-912B-A9739C946FCB}" sibTransId="{4EC970B4-7DBE-41E7-9E76-9A3826EBA312}"/>
    <dgm:cxn modelId="{2CDE3E4D-90F0-4BD4-AD41-AE235D6EA636}" srcId="{FBE0563A-CF69-40F3-9B3E-B635D9AC263D}" destId="{3C1B2DA2-4E15-4F9D-9A8B-558C6551BFEF}" srcOrd="1" destOrd="0" parTransId="{10E33038-CBFF-4F94-A999-20F4A07B08DE}" sibTransId="{3BBC024B-31E1-4FF0-AAF2-7CD1748F6177}"/>
    <dgm:cxn modelId="{52841AA3-5C05-47CC-9988-18BAAF17AE20}" type="presOf" srcId="{3C1B2DA2-4E15-4F9D-9A8B-558C6551BFEF}" destId="{2127F992-F2A4-43D9-A7ED-93800822E005}" srcOrd="0" destOrd="0" presId="urn:microsoft.com/office/officeart/2005/8/layout/hList3"/>
    <dgm:cxn modelId="{203DB001-054E-4FED-909C-B9D3ED6DAF60}" type="presOf" srcId="{FBE0563A-CF69-40F3-9B3E-B635D9AC263D}" destId="{7652683B-6018-4EAE-AF22-B86AA24DF775}" srcOrd="0" destOrd="0" presId="urn:microsoft.com/office/officeart/2005/8/layout/hList3"/>
    <dgm:cxn modelId="{8DC96335-6D35-404A-BB05-132939F69A4F}" type="presOf" srcId="{55EBB834-AEBA-45E2-9A19-E023DF4606BB}" destId="{D7FFBB9F-4CE8-4557-8F30-240BC2302ADE}" srcOrd="0" destOrd="0" presId="urn:microsoft.com/office/officeart/2005/8/layout/hList3"/>
    <dgm:cxn modelId="{E9378BD5-9BBD-49EC-878C-86310C491F78}" srcId="{D6AD4F3E-A56F-4904-B3D2-2F50111B300F}" destId="{FBE0563A-CF69-40F3-9B3E-B635D9AC263D}" srcOrd="0" destOrd="0" parTransId="{91B79924-27BA-474D-BC2D-C51F49A040E4}" sibTransId="{491310EA-ED38-4EAA-A133-E60766A377D6}"/>
    <dgm:cxn modelId="{DB589207-D6A2-407F-B3AB-C94A8D040A15}" type="presOf" srcId="{D6AD4F3E-A56F-4904-B3D2-2F50111B300F}" destId="{86F38B6C-AD36-4E4E-8EFE-DF8365D28FB4}" srcOrd="0" destOrd="0" presId="urn:microsoft.com/office/officeart/2005/8/layout/hList3"/>
    <dgm:cxn modelId="{FFC7ABA3-6BDE-4721-A483-B946A4DA2CBF}" type="presParOf" srcId="{86F38B6C-AD36-4E4E-8EFE-DF8365D28FB4}" destId="{7652683B-6018-4EAE-AF22-B86AA24DF775}" srcOrd="0" destOrd="0" presId="urn:microsoft.com/office/officeart/2005/8/layout/hList3"/>
    <dgm:cxn modelId="{AF744F26-D024-4702-B0D0-FC124FE39D12}" type="presParOf" srcId="{86F38B6C-AD36-4E4E-8EFE-DF8365D28FB4}" destId="{74447957-665B-402C-AB71-86CF98DE440D}" srcOrd="1" destOrd="0" presId="urn:microsoft.com/office/officeart/2005/8/layout/hList3"/>
    <dgm:cxn modelId="{FC24DC6A-7831-49A7-820C-B0D2C979C225}" type="presParOf" srcId="{74447957-665B-402C-AB71-86CF98DE440D}" destId="{D7FFBB9F-4CE8-4557-8F30-240BC2302ADE}" srcOrd="0" destOrd="0" presId="urn:microsoft.com/office/officeart/2005/8/layout/hList3"/>
    <dgm:cxn modelId="{29C1F7F0-D583-4DB6-86C0-A4A9E50A364B}" type="presParOf" srcId="{74447957-665B-402C-AB71-86CF98DE440D}" destId="{2127F992-F2A4-43D9-A7ED-93800822E005}" srcOrd="1" destOrd="0" presId="urn:microsoft.com/office/officeart/2005/8/layout/hList3"/>
    <dgm:cxn modelId="{532A1930-BB55-4B02-BD48-CA72C4AD6D23}" type="presParOf" srcId="{86F38B6C-AD36-4E4E-8EFE-DF8365D28FB4}" destId="{001BA2ED-1528-4AEF-B395-CFFAF0D7F6A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82850-264F-49F3-B510-B76363684606}">
      <dsp:nvSpPr>
        <dsp:cNvPr id="0" name=""/>
        <dsp:cNvSpPr/>
      </dsp:nvSpPr>
      <dsp:spPr>
        <a:xfrm>
          <a:off x="1242" y="0"/>
          <a:ext cx="1575266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Memory management</a:t>
          </a:r>
          <a:endParaRPr lang="en-CA" sz="2000" kern="1200" dirty="0"/>
        </a:p>
      </dsp:txBody>
      <dsp:txXfrm>
        <a:off x="1242" y="0"/>
        <a:ext cx="1575266" cy="1305401"/>
      </dsp:txXfrm>
    </dsp:sp>
    <dsp:sp modelId="{DB010FFC-D082-403D-9E94-F00405961C2D}">
      <dsp:nvSpPr>
        <dsp:cNvPr id="0" name=""/>
        <dsp:cNvSpPr/>
      </dsp:nvSpPr>
      <dsp:spPr>
        <a:xfrm>
          <a:off x="140872" y="1306676"/>
          <a:ext cx="1296005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Associative caches</a:t>
          </a:r>
        </a:p>
      </dsp:txBody>
      <dsp:txXfrm>
        <a:off x="178831" y="1344635"/>
        <a:ext cx="1220087" cy="1236069"/>
      </dsp:txXfrm>
    </dsp:sp>
    <dsp:sp modelId="{6B6EA91E-01DC-43CE-9FDC-0451E585DBB4}">
      <dsp:nvSpPr>
        <dsp:cNvPr id="0" name=""/>
        <dsp:cNvSpPr/>
      </dsp:nvSpPr>
      <dsp:spPr>
        <a:xfrm>
          <a:off x="140872" y="2820508"/>
          <a:ext cx="1296005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Translation lookaside buffers (TLBs)</a:t>
          </a:r>
        </a:p>
      </dsp:txBody>
      <dsp:txXfrm>
        <a:off x="178831" y="2858467"/>
        <a:ext cx="1220087" cy="1236069"/>
      </dsp:txXfrm>
    </dsp:sp>
    <dsp:sp modelId="{16ED53FE-6EB5-4063-9B8C-A2EF88512FC9}">
      <dsp:nvSpPr>
        <dsp:cNvPr id="0" name=""/>
        <dsp:cNvSpPr/>
      </dsp:nvSpPr>
      <dsp:spPr>
        <a:xfrm>
          <a:off x="1681566" y="0"/>
          <a:ext cx="1400772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Databases</a:t>
          </a:r>
        </a:p>
      </dsp:txBody>
      <dsp:txXfrm>
        <a:off x="1681566" y="0"/>
        <a:ext cx="1400772" cy="1305401"/>
      </dsp:txXfrm>
    </dsp:sp>
    <dsp:sp modelId="{3EA0A1FD-EDB0-44E7-928C-659C05736D3B}">
      <dsp:nvSpPr>
        <dsp:cNvPr id="0" name=""/>
        <dsp:cNvSpPr/>
      </dsp:nvSpPr>
      <dsp:spPr>
        <a:xfrm>
          <a:off x="1787952" y="1305401"/>
          <a:ext cx="1188000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Eliminates memory bottleneck </a:t>
          </a:r>
        </a:p>
      </dsp:txBody>
      <dsp:txXfrm>
        <a:off x="1822747" y="1340196"/>
        <a:ext cx="1118410" cy="2758779"/>
      </dsp:txXfrm>
    </dsp:sp>
    <dsp:sp modelId="{7F286BEE-02B8-4AE1-BA9D-40B07EAB77BF}">
      <dsp:nvSpPr>
        <dsp:cNvPr id="0" name=""/>
        <dsp:cNvSpPr/>
      </dsp:nvSpPr>
      <dsp:spPr>
        <a:xfrm>
          <a:off x="3187396" y="0"/>
          <a:ext cx="1979543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Networking</a:t>
          </a:r>
        </a:p>
      </dsp:txBody>
      <dsp:txXfrm>
        <a:off x="3187396" y="0"/>
        <a:ext cx="1979543" cy="1305401"/>
      </dsp:txXfrm>
    </dsp:sp>
    <dsp:sp modelId="{428E2C56-3750-43A6-9428-C2A0A5E56730}">
      <dsp:nvSpPr>
        <dsp:cNvPr id="0" name=""/>
        <dsp:cNvSpPr/>
      </dsp:nvSpPr>
      <dsp:spPr>
        <a:xfrm>
          <a:off x="3248483" y="1306154"/>
          <a:ext cx="1857367" cy="737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IP lookup in routing/ forwarding tables</a:t>
          </a:r>
        </a:p>
      </dsp:txBody>
      <dsp:txXfrm>
        <a:off x="3270083" y="1327754"/>
        <a:ext cx="1814167" cy="694275"/>
      </dsp:txXfrm>
    </dsp:sp>
    <dsp:sp modelId="{C046C287-1451-4125-A657-63DBE8CADF31}">
      <dsp:nvSpPr>
        <dsp:cNvPr id="0" name=""/>
        <dsp:cNvSpPr/>
      </dsp:nvSpPr>
      <dsp:spPr>
        <a:xfrm>
          <a:off x="3248478" y="2157088"/>
          <a:ext cx="1857378" cy="1124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Intrusion detection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200" kern="1200" dirty="0" smtClean="0"/>
            <a:t>detect predefined suspicious packages</a:t>
          </a:r>
        </a:p>
      </dsp:txBody>
      <dsp:txXfrm>
        <a:off x="3281428" y="2190038"/>
        <a:ext cx="1791478" cy="1059096"/>
      </dsp:txXfrm>
    </dsp:sp>
    <dsp:sp modelId="{BD03B21F-0DCE-42CD-BDA1-65CF82EDBA88}">
      <dsp:nvSpPr>
        <dsp:cNvPr id="0" name=""/>
        <dsp:cNvSpPr/>
      </dsp:nvSpPr>
      <dsp:spPr>
        <a:xfrm>
          <a:off x="3248478" y="3395542"/>
          <a:ext cx="1857378" cy="737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Packet Classification </a:t>
          </a:r>
        </a:p>
      </dsp:txBody>
      <dsp:txXfrm>
        <a:off x="3270078" y="3417142"/>
        <a:ext cx="1814178" cy="694275"/>
      </dsp:txXfrm>
    </dsp:sp>
    <dsp:sp modelId="{C06D1D82-4329-4467-982B-9BBC44032EBE}">
      <dsp:nvSpPr>
        <dsp:cNvPr id="0" name=""/>
        <dsp:cNvSpPr/>
      </dsp:nvSpPr>
      <dsp:spPr>
        <a:xfrm>
          <a:off x="5271997" y="0"/>
          <a:ext cx="1400772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Pattern matching</a:t>
          </a:r>
        </a:p>
      </dsp:txBody>
      <dsp:txXfrm>
        <a:off x="5271997" y="0"/>
        <a:ext cx="1400772" cy="1305401"/>
      </dsp:txXfrm>
    </dsp:sp>
    <dsp:sp modelId="{6D6F2F18-A4AA-47E1-8588-ECDBA467D84C}">
      <dsp:nvSpPr>
        <dsp:cNvPr id="0" name=""/>
        <dsp:cNvSpPr/>
      </dsp:nvSpPr>
      <dsp:spPr>
        <a:xfrm>
          <a:off x="5412074" y="1305401"/>
          <a:ext cx="1120617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e.g. DNA sequence lookup</a:t>
          </a:r>
        </a:p>
      </dsp:txBody>
      <dsp:txXfrm>
        <a:off x="5444896" y="1338223"/>
        <a:ext cx="1054973" cy="2762725"/>
      </dsp:txXfrm>
    </dsp:sp>
    <dsp:sp modelId="{B01DFA0B-F058-44CF-8161-1E3BFCCF45B5}">
      <dsp:nvSpPr>
        <dsp:cNvPr id="0" name=""/>
        <dsp:cNvSpPr/>
      </dsp:nvSpPr>
      <dsp:spPr>
        <a:xfrm>
          <a:off x="6777827" y="0"/>
          <a:ext cx="1489482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Data compression</a:t>
          </a:r>
        </a:p>
      </dsp:txBody>
      <dsp:txXfrm>
        <a:off x="6777827" y="0"/>
        <a:ext cx="1489482" cy="1305401"/>
      </dsp:txXfrm>
    </dsp:sp>
    <dsp:sp modelId="{4BEE5A01-4E3A-4F60-B505-8E272C089CC3}">
      <dsp:nvSpPr>
        <dsp:cNvPr id="0" name=""/>
        <dsp:cNvSpPr/>
      </dsp:nvSpPr>
      <dsp:spPr>
        <a:xfrm>
          <a:off x="6920348" y="1305401"/>
          <a:ext cx="1204439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find and shorten redundant patterns</a:t>
          </a:r>
        </a:p>
      </dsp:txBody>
      <dsp:txXfrm>
        <a:off x="6955625" y="1340678"/>
        <a:ext cx="1133885" cy="2757815"/>
      </dsp:txXfrm>
    </dsp:sp>
    <dsp:sp modelId="{7F8A1C77-AE26-4DAB-ACB9-02CA50BB614D}">
      <dsp:nvSpPr>
        <dsp:cNvPr id="0" name=""/>
        <dsp:cNvSpPr/>
      </dsp:nvSpPr>
      <dsp:spPr>
        <a:xfrm>
          <a:off x="8372367" y="0"/>
          <a:ext cx="1400772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Data encryption</a:t>
          </a:r>
        </a:p>
      </dsp:txBody>
      <dsp:txXfrm>
        <a:off x="8372367" y="0"/>
        <a:ext cx="1400772" cy="1305401"/>
      </dsp:txXfrm>
    </dsp:sp>
    <dsp:sp modelId="{DF68B45A-B77F-40FE-9A69-8E885DED51DF}">
      <dsp:nvSpPr>
        <dsp:cNvPr id="0" name=""/>
        <dsp:cNvSpPr/>
      </dsp:nvSpPr>
      <dsp:spPr>
        <a:xfrm>
          <a:off x="8512445" y="1305401"/>
          <a:ext cx="1120617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find and encrypt specific patterns</a:t>
          </a:r>
        </a:p>
      </dsp:txBody>
      <dsp:txXfrm>
        <a:off x="8545267" y="1338223"/>
        <a:ext cx="1054973" cy="27627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82DB2-9D2C-4EFB-8BBC-DA7C16D2CD07}">
      <dsp:nvSpPr>
        <dsp:cNvPr id="0" name=""/>
        <dsp:cNvSpPr/>
      </dsp:nvSpPr>
      <dsp:spPr>
        <a:xfrm>
          <a:off x="3881" y="230"/>
          <a:ext cx="10507836" cy="2037565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800" kern="1200" dirty="0" smtClean="0"/>
            <a:t>http://ece.ubc.ca/~lemieux/downloads/</a:t>
          </a:r>
          <a:endParaRPr lang="en-CA" sz="4800" kern="1200" dirty="0"/>
        </a:p>
      </dsp:txBody>
      <dsp:txXfrm>
        <a:off x="63559" y="59908"/>
        <a:ext cx="10388480" cy="1918209"/>
      </dsp:txXfrm>
    </dsp:sp>
    <dsp:sp modelId="{DD9C8805-E86E-48A0-A95A-585E1776A67D}">
      <dsp:nvSpPr>
        <dsp:cNvPr id="0" name=""/>
        <dsp:cNvSpPr/>
      </dsp:nvSpPr>
      <dsp:spPr>
        <a:xfrm>
          <a:off x="3881" y="2313542"/>
          <a:ext cx="5042148" cy="203756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Modular and parametric Verilog files</a:t>
          </a:r>
          <a:endParaRPr lang="en-CA" sz="3800" kern="1200" dirty="0"/>
        </a:p>
      </dsp:txBody>
      <dsp:txXfrm>
        <a:off x="63559" y="2373220"/>
        <a:ext cx="4922792" cy="1918209"/>
      </dsp:txXfrm>
    </dsp:sp>
    <dsp:sp modelId="{70B4CCFE-F85E-4A5C-AA5D-68091FFBE4DD}">
      <dsp:nvSpPr>
        <dsp:cNvPr id="0" name=""/>
        <dsp:cNvSpPr/>
      </dsp:nvSpPr>
      <dsp:spPr>
        <a:xfrm>
          <a:off x="5469570" y="2313542"/>
          <a:ext cx="5042148" cy="203756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/>
            <a:t>Run-in-batch simulation and synthesis manager</a:t>
          </a:r>
          <a:endParaRPr lang="en-CA" sz="3800" kern="1200" dirty="0"/>
        </a:p>
      </dsp:txBody>
      <dsp:txXfrm>
        <a:off x="5529248" y="2373220"/>
        <a:ext cx="4922792" cy="1918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ECB7C-54B3-4987-9897-9C42E2BA2343}">
      <dsp:nvSpPr>
        <dsp:cNvPr id="0" name=""/>
        <dsp:cNvSpPr/>
      </dsp:nvSpPr>
      <dsp:spPr>
        <a:xfrm>
          <a:off x="5262" y="0"/>
          <a:ext cx="5062686" cy="23737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200" kern="1200" dirty="0" smtClean="0"/>
            <a:t>BCAMs</a:t>
          </a:r>
          <a:endParaRPr lang="en-CA" sz="3200" kern="1200" dirty="0"/>
        </a:p>
      </dsp:txBody>
      <dsp:txXfrm>
        <a:off x="5262" y="0"/>
        <a:ext cx="5062686" cy="712123"/>
      </dsp:txXfrm>
    </dsp:sp>
    <dsp:sp modelId="{07D793B4-0539-4E19-8D6D-C3CEC5CBEFD5}">
      <dsp:nvSpPr>
        <dsp:cNvPr id="0" name=""/>
        <dsp:cNvSpPr/>
      </dsp:nvSpPr>
      <dsp:spPr>
        <a:xfrm>
          <a:off x="208479" y="696265"/>
          <a:ext cx="4679987" cy="715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spc="-150" dirty="0" smtClean="0"/>
            <a:t>Massively parallel memory search</a:t>
          </a:r>
          <a:endParaRPr lang="en-CA" sz="2800" kern="1200" spc="-150" dirty="0"/>
        </a:p>
      </dsp:txBody>
      <dsp:txXfrm>
        <a:off x="229442" y="717228"/>
        <a:ext cx="4638061" cy="673790"/>
      </dsp:txXfrm>
    </dsp:sp>
    <dsp:sp modelId="{237CB687-EBC4-4FE2-A5D6-8565D9414DEA}">
      <dsp:nvSpPr>
        <dsp:cNvPr id="0" name=""/>
        <dsp:cNvSpPr/>
      </dsp:nvSpPr>
      <dsp:spPr>
        <a:xfrm>
          <a:off x="224315" y="1553283"/>
          <a:ext cx="4679987" cy="715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 spc="-150" dirty="0" smtClean="0"/>
            <a:t>Require high memory bandwidth</a:t>
          </a:r>
          <a:endParaRPr lang="en-CA" sz="2700" kern="1200" spc="-150" dirty="0"/>
        </a:p>
      </dsp:txBody>
      <dsp:txXfrm>
        <a:off x="245278" y="1574246"/>
        <a:ext cx="4638061" cy="673790"/>
      </dsp:txXfrm>
    </dsp:sp>
    <dsp:sp modelId="{E52F59B8-E59A-4334-8E05-C2EA8E7D4999}">
      <dsp:nvSpPr>
        <dsp:cNvPr id="0" name=""/>
        <dsp:cNvSpPr/>
      </dsp:nvSpPr>
      <dsp:spPr>
        <a:xfrm>
          <a:off x="5447650" y="0"/>
          <a:ext cx="5062686" cy="23737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200" kern="1200" dirty="0" smtClean="0"/>
            <a:t>FPGAs</a:t>
          </a:r>
          <a:endParaRPr lang="en-CA" sz="3200" kern="1200" dirty="0"/>
        </a:p>
      </dsp:txBody>
      <dsp:txXfrm>
        <a:off x="5447650" y="0"/>
        <a:ext cx="5062686" cy="712123"/>
      </dsp:txXfrm>
    </dsp:sp>
    <dsp:sp modelId="{D93EAAB0-B55B-4F0C-982C-964D37D97DF0}">
      <dsp:nvSpPr>
        <dsp:cNvPr id="0" name=""/>
        <dsp:cNvSpPr/>
      </dsp:nvSpPr>
      <dsp:spPr>
        <a:xfrm>
          <a:off x="5639000" y="712818"/>
          <a:ext cx="4679987" cy="715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Block RAMs are main storage</a:t>
          </a:r>
          <a:endParaRPr lang="en-CA" sz="2800" kern="1200" dirty="0"/>
        </a:p>
      </dsp:txBody>
      <dsp:txXfrm>
        <a:off x="5659963" y="733781"/>
        <a:ext cx="4638061" cy="673790"/>
      </dsp:txXfrm>
    </dsp:sp>
    <dsp:sp modelId="{2DA116EB-2BEC-4F06-84A5-7DD0E3101231}">
      <dsp:nvSpPr>
        <dsp:cNvPr id="0" name=""/>
        <dsp:cNvSpPr/>
      </dsp:nvSpPr>
      <dsp:spPr>
        <a:xfrm>
          <a:off x="5639000" y="1538645"/>
          <a:ext cx="4679987" cy="715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Limited memory bandwidth</a:t>
          </a:r>
          <a:endParaRPr lang="en-CA" sz="2800" kern="1200" dirty="0"/>
        </a:p>
      </dsp:txBody>
      <dsp:txXfrm>
        <a:off x="5659963" y="1559608"/>
        <a:ext cx="4638061" cy="6737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1BE67-C7B9-45B7-A88D-2FBFF1D68109}">
      <dsp:nvSpPr>
        <dsp:cNvPr id="0" name=""/>
        <dsp:cNvSpPr/>
      </dsp:nvSpPr>
      <dsp:spPr>
        <a:xfrm>
          <a:off x="7841" y="0"/>
          <a:ext cx="1533648" cy="25098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44780" rIns="7200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Single match only</a:t>
          </a:r>
          <a:endParaRPr lang="en-CA" sz="3800" kern="1200" dirty="0"/>
        </a:p>
      </dsp:txBody>
      <dsp:txXfrm>
        <a:off x="52760" y="44919"/>
        <a:ext cx="1443810" cy="2420000"/>
      </dsp:txXfrm>
    </dsp:sp>
    <dsp:sp modelId="{F4E9C32D-2C21-4F2D-AC91-3A60A5608A60}">
      <dsp:nvSpPr>
        <dsp:cNvPr id="0" name=""/>
        <dsp:cNvSpPr/>
      </dsp:nvSpPr>
      <dsp:spPr>
        <a:xfrm>
          <a:off x="1661649" y="1105920"/>
          <a:ext cx="254738" cy="2979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1661649" y="1165519"/>
        <a:ext cx="178317" cy="178798"/>
      </dsp:txXfrm>
    </dsp:sp>
    <dsp:sp modelId="{8AF20D21-8022-47CE-B14A-1407D8542BC1}">
      <dsp:nvSpPr>
        <dsp:cNvPr id="0" name=""/>
        <dsp:cNvSpPr/>
      </dsp:nvSpPr>
      <dsp:spPr>
        <a:xfrm>
          <a:off x="2022129" y="0"/>
          <a:ext cx="2146463" cy="2509838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44780" rIns="7200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Cannot be cascaded</a:t>
          </a:r>
          <a:endParaRPr lang="en-CA" sz="3800" kern="1200" dirty="0"/>
        </a:p>
      </dsp:txBody>
      <dsp:txXfrm>
        <a:off x="2084997" y="62868"/>
        <a:ext cx="2020727" cy="2384102"/>
      </dsp:txXfrm>
    </dsp:sp>
    <dsp:sp modelId="{4DAC9C02-5AC0-4579-A4B6-AC05F232109C}">
      <dsp:nvSpPr>
        <dsp:cNvPr id="0" name=""/>
        <dsp:cNvSpPr/>
      </dsp:nvSpPr>
      <dsp:spPr>
        <a:xfrm>
          <a:off x="4288752" y="1105920"/>
          <a:ext cx="254738" cy="2979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4288752" y="1165519"/>
        <a:ext cx="178317" cy="178798"/>
      </dsp:txXfrm>
    </dsp:sp>
    <dsp:sp modelId="{3E436A86-9F32-406B-BFC9-406B1545676B}">
      <dsp:nvSpPr>
        <dsp:cNvPr id="0" name=""/>
        <dsp:cNvSpPr/>
      </dsp:nvSpPr>
      <dsp:spPr>
        <a:xfrm>
          <a:off x="4649232" y="0"/>
          <a:ext cx="2956160" cy="2509838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44780" rIns="7200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RAM depth is exponential to pattern width</a:t>
          </a:r>
          <a:endParaRPr lang="en-CA" sz="3800" kern="1200" dirty="0"/>
        </a:p>
      </dsp:txBody>
      <dsp:txXfrm>
        <a:off x="4722743" y="73511"/>
        <a:ext cx="2809138" cy="2362816"/>
      </dsp:txXfrm>
    </dsp:sp>
    <dsp:sp modelId="{B0781E6A-9E92-407D-BB10-1829647620B7}">
      <dsp:nvSpPr>
        <dsp:cNvPr id="0" name=""/>
        <dsp:cNvSpPr/>
      </dsp:nvSpPr>
      <dsp:spPr>
        <a:xfrm>
          <a:off x="7725552" y="1105920"/>
          <a:ext cx="254738" cy="2979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7725552" y="1165519"/>
        <a:ext cx="178317" cy="178798"/>
      </dsp:txXfrm>
    </dsp:sp>
    <dsp:sp modelId="{DE75A19B-F7E4-43ED-953F-67BD7235B06F}">
      <dsp:nvSpPr>
        <dsp:cNvPr id="0" name=""/>
        <dsp:cNvSpPr/>
      </dsp:nvSpPr>
      <dsp:spPr>
        <a:xfrm>
          <a:off x="8086032" y="0"/>
          <a:ext cx="2421725" cy="2509838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44780" rIns="7200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Inefficient for wide patterns</a:t>
          </a:r>
          <a:endParaRPr lang="en-CA" sz="3800" kern="1200" dirty="0"/>
        </a:p>
      </dsp:txBody>
      <dsp:txXfrm>
        <a:off x="8156962" y="70930"/>
        <a:ext cx="2279865" cy="23679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B2E0D-63A0-44DB-AD59-C2AE31E68939}">
      <dsp:nvSpPr>
        <dsp:cNvPr id="0" name=""/>
        <dsp:cNvSpPr/>
      </dsp:nvSpPr>
      <dsp:spPr>
        <a:xfrm>
          <a:off x="7784" y="0"/>
          <a:ext cx="3147491" cy="1439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BRAM-Based</a:t>
          </a:r>
          <a:endParaRPr lang="en-CA" sz="3800" kern="1200" dirty="0"/>
        </a:p>
      </dsp:txBody>
      <dsp:txXfrm>
        <a:off x="49956" y="42172"/>
        <a:ext cx="3063147" cy="1355518"/>
      </dsp:txXfrm>
    </dsp:sp>
    <dsp:sp modelId="{6214FFBC-C9FC-464B-B5FF-AADD5031B17A}">
      <dsp:nvSpPr>
        <dsp:cNvPr id="0" name=""/>
        <dsp:cNvSpPr/>
      </dsp:nvSpPr>
      <dsp:spPr>
        <a:xfrm>
          <a:off x="3684054" y="0"/>
          <a:ext cx="3147491" cy="1439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Single-cycle</a:t>
          </a:r>
          <a:endParaRPr lang="en-CA" sz="3800" kern="1200" dirty="0"/>
        </a:p>
      </dsp:txBody>
      <dsp:txXfrm>
        <a:off x="3726226" y="42172"/>
        <a:ext cx="3063147" cy="1355518"/>
      </dsp:txXfrm>
    </dsp:sp>
    <dsp:sp modelId="{365F6042-78B4-46B5-B91D-C80F10E6E525}">
      <dsp:nvSpPr>
        <dsp:cNvPr id="0" name=""/>
        <dsp:cNvSpPr/>
      </dsp:nvSpPr>
      <dsp:spPr>
        <a:xfrm>
          <a:off x="7360324" y="0"/>
          <a:ext cx="3147491" cy="14398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800" kern="1200" dirty="0" smtClean="0"/>
            <a:t>Efficient for deep CAMs</a:t>
          </a:r>
          <a:endParaRPr lang="en-CA" sz="3800" kern="1200" dirty="0"/>
        </a:p>
      </dsp:txBody>
      <dsp:txXfrm>
        <a:off x="7402496" y="42172"/>
        <a:ext cx="3063147" cy="13555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2683B-6018-4EAE-AF22-B86AA24DF775}">
      <dsp:nvSpPr>
        <dsp:cNvPr id="0" name=""/>
        <dsp:cNvSpPr/>
      </dsp:nvSpPr>
      <dsp:spPr>
        <a:xfrm>
          <a:off x="0" y="0"/>
          <a:ext cx="7560000" cy="4411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3600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900" kern="1200" dirty="0" smtClean="0"/>
            <a:t>Key observation</a:t>
          </a:r>
          <a:endParaRPr lang="en-CA" sz="2900" kern="1200" dirty="0"/>
        </a:p>
      </dsp:txBody>
      <dsp:txXfrm>
        <a:off x="0" y="0"/>
        <a:ext cx="7560000" cy="441151"/>
      </dsp:txXfrm>
    </dsp:sp>
    <dsp:sp modelId="{D7FFBB9F-4CE8-4557-8F30-240BC2302ADE}">
      <dsp:nvSpPr>
        <dsp:cNvPr id="0" name=""/>
        <dsp:cNvSpPr/>
      </dsp:nvSpPr>
      <dsp:spPr>
        <a:xfrm>
          <a:off x="1379" y="441151"/>
          <a:ext cx="2336000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spc="-150" dirty="0" smtClean="0"/>
            <a:t>Transposed RAM</a:t>
          </a:r>
          <a:br>
            <a:rPr lang="en-CA" sz="2800" kern="1200" spc="-150" dirty="0" smtClean="0"/>
          </a:br>
          <a:r>
            <a:rPr lang="en-CA" sz="2800" kern="1200" spc="-150" dirty="0" smtClean="0"/>
            <a:t>is a sparse matrix</a:t>
          </a:r>
          <a:endParaRPr lang="en-CA" sz="2800" kern="1200" spc="-150" dirty="0"/>
        </a:p>
      </dsp:txBody>
      <dsp:txXfrm>
        <a:off x="1379" y="441151"/>
        <a:ext cx="2336000" cy="926417"/>
      </dsp:txXfrm>
    </dsp:sp>
    <dsp:sp modelId="{2127F992-F2A4-43D9-A7ED-93800822E005}">
      <dsp:nvSpPr>
        <dsp:cNvPr id="0" name=""/>
        <dsp:cNvSpPr/>
      </dsp:nvSpPr>
      <dsp:spPr>
        <a:xfrm>
          <a:off x="2337379" y="441151"/>
          <a:ext cx="5221241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columns (set of addresses)</a:t>
          </a:r>
          <a:br>
            <a:rPr lang="en-CA" sz="2800" kern="1200" spc="-150" dirty="0" smtClean="0"/>
          </a:br>
          <a:r>
            <a:rPr lang="en-CA" sz="2800" kern="1200" spc="-150" dirty="0" smtClean="0"/>
            <a:t>accommodates </a:t>
          </a: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matches (1’s) at most!</a:t>
          </a:r>
          <a:endParaRPr lang="en-CA" sz="2800" kern="1200" spc="-150" dirty="0"/>
        </a:p>
      </dsp:txBody>
      <dsp:txXfrm>
        <a:off x="2337379" y="441151"/>
        <a:ext cx="5221241" cy="926417"/>
      </dsp:txXfrm>
    </dsp:sp>
    <dsp:sp modelId="{001BA2ED-1528-4AEF-B395-CFFAF0D7F6AF}">
      <dsp:nvSpPr>
        <dsp:cNvPr id="0" name=""/>
        <dsp:cNvSpPr/>
      </dsp:nvSpPr>
      <dsp:spPr>
        <a:xfrm>
          <a:off x="0" y="1367568"/>
          <a:ext cx="7560000" cy="1029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9905F-D6EC-4403-8FFA-B6ECCE017438}">
      <dsp:nvSpPr>
        <dsp:cNvPr id="0" name=""/>
        <dsp:cNvSpPr/>
      </dsp:nvSpPr>
      <dsp:spPr>
        <a:xfrm>
          <a:off x="0" y="0"/>
          <a:ext cx="7560000" cy="31491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u="sng" kern="1200" spc="-160" baseline="0" dirty="0" smtClean="0">
              <a:solidFill>
                <a:schemeClr val="tx1"/>
              </a:solidFill>
            </a:rPr>
            <a:t>Key idea: </a:t>
          </a:r>
          <a:r>
            <a:rPr lang="en-CA" sz="2800" kern="1200" spc="-160" baseline="0" dirty="0" smtClean="0">
              <a:solidFill>
                <a:schemeClr val="tx1"/>
              </a:solidFill>
            </a:rPr>
            <a:t>use indirect indices to point to intra-set matches</a:t>
          </a:r>
          <a:endParaRPr lang="en-CA" sz="2800" kern="1200" spc="-160" baseline="0" dirty="0">
            <a:solidFill>
              <a:schemeClr val="tx1"/>
            </a:solidFill>
          </a:endParaRPr>
        </a:p>
      </dsp:txBody>
      <dsp:txXfrm>
        <a:off x="9223" y="9223"/>
        <a:ext cx="7541554" cy="296467"/>
      </dsp:txXfrm>
    </dsp:sp>
    <dsp:sp modelId="{33B1155B-FC3C-4FF2-9C2D-9AD2882415C0}">
      <dsp:nvSpPr>
        <dsp:cNvPr id="0" name=""/>
        <dsp:cNvSpPr/>
      </dsp:nvSpPr>
      <dsp:spPr>
        <a:xfrm rot="5400000">
          <a:off x="3726091" y="322631"/>
          <a:ext cx="107817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332884"/>
        <a:ext cx="76994" cy="75472"/>
      </dsp:txXfrm>
    </dsp:sp>
    <dsp:sp modelId="{ACDC5EB8-DA94-4EF0-B7E4-8DA7BCF87B36}">
      <dsp:nvSpPr>
        <dsp:cNvPr id="0" name=""/>
        <dsp:cNvSpPr/>
      </dsp:nvSpPr>
      <dsp:spPr>
        <a:xfrm>
          <a:off x="0" y="458670"/>
          <a:ext cx="7560000" cy="3100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Cascadable</a:t>
          </a:r>
          <a:endParaRPr lang="en-CA" sz="3200" kern="1200" dirty="0"/>
        </a:p>
      </dsp:txBody>
      <dsp:txXfrm>
        <a:off x="9081" y="467751"/>
        <a:ext cx="7541838" cy="291886"/>
      </dsp:txXfrm>
    </dsp:sp>
    <dsp:sp modelId="{B00C2F9D-F6E2-4F3A-BAE6-CEB9FE05FDB5}">
      <dsp:nvSpPr>
        <dsp:cNvPr id="0" name=""/>
        <dsp:cNvSpPr/>
      </dsp:nvSpPr>
      <dsp:spPr>
        <a:xfrm rot="5400000">
          <a:off x="3726532" y="775848"/>
          <a:ext cx="106935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786541"/>
        <a:ext cx="76994" cy="74855"/>
      </dsp:txXfrm>
    </dsp:sp>
    <dsp:sp modelId="{611E2CA9-8B3F-4F7A-BBC1-3B56E7135420}">
      <dsp:nvSpPr>
        <dsp:cNvPr id="0" name=""/>
        <dsp:cNvSpPr/>
      </dsp:nvSpPr>
      <dsp:spPr>
        <a:xfrm>
          <a:off x="0" y="911299"/>
          <a:ext cx="7560000" cy="30703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Scalable (linear growth)</a:t>
          </a:r>
          <a:endParaRPr lang="en-CA" sz="3600" kern="1200" dirty="0"/>
        </a:p>
      </dsp:txBody>
      <dsp:txXfrm>
        <a:off x="8993" y="920292"/>
        <a:ext cx="7542014" cy="289045"/>
      </dsp:txXfrm>
    </dsp:sp>
    <dsp:sp modelId="{9E97741A-5112-4526-BDE2-2E4E9F97EBFE}">
      <dsp:nvSpPr>
        <dsp:cNvPr id="0" name=""/>
        <dsp:cNvSpPr/>
      </dsp:nvSpPr>
      <dsp:spPr>
        <a:xfrm rot="5400000">
          <a:off x="3726532" y="1225459"/>
          <a:ext cx="106935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1236152"/>
        <a:ext cx="76994" cy="74855"/>
      </dsp:txXfrm>
    </dsp:sp>
    <dsp:sp modelId="{6A28D7F0-C90C-4420-ABEB-A87F2C1B75BE}">
      <dsp:nvSpPr>
        <dsp:cNvPr id="0" name=""/>
        <dsp:cNvSpPr/>
      </dsp:nvSpPr>
      <dsp:spPr>
        <a:xfrm>
          <a:off x="0" y="1360910"/>
          <a:ext cx="7560000" cy="30575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Supports wider patterns </a:t>
          </a:r>
          <a:endParaRPr lang="en-CA" sz="2800" kern="1200" dirty="0"/>
        </a:p>
      </dsp:txBody>
      <dsp:txXfrm>
        <a:off x="8955" y="1369865"/>
        <a:ext cx="7542090" cy="287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2683B-6018-4EAE-AF22-B86AA24DF775}">
      <dsp:nvSpPr>
        <dsp:cNvPr id="0" name=""/>
        <dsp:cNvSpPr/>
      </dsp:nvSpPr>
      <dsp:spPr>
        <a:xfrm>
          <a:off x="0" y="0"/>
          <a:ext cx="7560000" cy="4411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3600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900" kern="1200" dirty="0" smtClean="0"/>
            <a:t>Key observation</a:t>
          </a:r>
          <a:endParaRPr lang="en-CA" sz="2900" kern="1200" dirty="0"/>
        </a:p>
      </dsp:txBody>
      <dsp:txXfrm>
        <a:off x="0" y="0"/>
        <a:ext cx="7560000" cy="441151"/>
      </dsp:txXfrm>
    </dsp:sp>
    <dsp:sp modelId="{D7FFBB9F-4CE8-4557-8F30-240BC2302ADE}">
      <dsp:nvSpPr>
        <dsp:cNvPr id="0" name=""/>
        <dsp:cNvSpPr/>
      </dsp:nvSpPr>
      <dsp:spPr>
        <a:xfrm>
          <a:off x="1379" y="441151"/>
          <a:ext cx="2336000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spc="-150" dirty="0" smtClean="0"/>
            <a:t>Transposed RAM</a:t>
          </a:r>
          <a:br>
            <a:rPr lang="en-CA" sz="2800" kern="1200" spc="-150" dirty="0" smtClean="0"/>
          </a:br>
          <a:r>
            <a:rPr lang="en-CA" sz="2800" kern="1200" spc="-150" dirty="0" smtClean="0"/>
            <a:t>is a sparse matrix</a:t>
          </a:r>
          <a:endParaRPr lang="en-CA" sz="2800" kern="1200" spc="-150" dirty="0"/>
        </a:p>
      </dsp:txBody>
      <dsp:txXfrm>
        <a:off x="1379" y="441151"/>
        <a:ext cx="2336000" cy="926417"/>
      </dsp:txXfrm>
    </dsp:sp>
    <dsp:sp modelId="{2127F992-F2A4-43D9-A7ED-93800822E005}">
      <dsp:nvSpPr>
        <dsp:cNvPr id="0" name=""/>
        <dsp:cNvSpPr/>
      </dsp:nvSpPr>
      <dsp:spPr>
        <a:xfrm>
          <a:off x="2337379" y="441151"/>
          <a:ext cx="5221241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columns (set of addresses)</a:t>
          </a:r>
          <a:br>
            <a:rPr lang="en-CA" sz="2800" kern="1200" spc="-150" dirty="0" smtClean="0"/>
          </a:br>
          <a:r>
            <a:rPr lang="en-CA" sz="2800" kern="1200" spc="-150" dirty="0" smtClean="0"/>
            <a:t>accommodates </a:t>
          </a: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matches (1’s) at most!</a:t>
          </a:r>
          <a:endParaRPr lang="en-CA" sz="2800" kern="1200" spc="-150" dirty="0"/>
        </a:p>
      </dsp:txBody>
      <dsp:txXfrm>
        <a:off x="2337379" y="441151"/>
        <a:ext cx="5221241" cy="926417"/>
      </dsp:txXfrm>
    </dsp:sp>
    <dsp:sp modelId="{001BA2ED-1528-4AEF-B395-CFFAF0D7F6AF}">
      <dsp:nvSpPr>
        <dsp:cNvPr id="0" name=""/>
        <dsp:cNvSpPr/>
      </dsp:nvSpPr>
      <dsp:spPr>
        <a:xfrm>
          <a:off x="0" y="1367568"/>
          <a:ext cx="7560000" cy="1029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9905F-D6EC-4403-8FFA-B6ECCE017438}">
      <dsp:nvSpPr>
        <dsp:cNvPr id="0" name=""/>
        <dsp:cNvSpPr/>
      </dsp:nvSpPr>
      <dsp:spPr>
        <a:xfrm>
          <a:off x="0" y="0"/>
          <a:ext cx="7560000" cy="31491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u="sng" kern="1200" spc="-160" baseline="0" dirty="0" smtClean="0">
              <a:solidFill>
                <a:schemeClr val="tx1"/>
              </a:solidFill>
            </a:rPr>
            <a:t>Key idea: </a:t>
          </a:r>
          <a:r>
            <a:rPr lang="en-CA" sz="2800" kern="1200" spc="-160" baseline="0" dirty="0" smtClean="0">
              <a:solidFill>
                <a:schemeClr val="tx1"/>
              </a:solidFill>
            </a:rPr>
            <a:t>use indirect indices to point to intra-set matches</a:t>
          </a:r>
          <a:endParaRPr lang="en-CA" sz="2800" kern="1200" spc="-160" baseline="0" dirty="0">
            <a:solidFill>
              <a:schemeClr val="tx1"/>
            </a:solidFill>
          </a:endParaRPr>
        </a:p>
      </dsp:txBody>
      <dsp:txXfrm>
        <a:off x="9223" y="9223"/>
        <a:ext cx="7541554" cy="296467"/>
      </dsp:txXfrm>
    </dsp:sp>
    <dsp:sp modelId="{33B1155B-FC3C-4FF2-9C2D-9AD2882415C0}">
      <dsp:nvSpPr>
        <dsp:cNvPr id="0" name=""/>
        <dsp:cNvSpPr/>
      </dsp:nvSpPr>
      <dsp:spPr>
        <a:xfrm rot="5400000">
          <a:off x="3726091" y="322631"/>
          <a:ext cx="107817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332884"/>
        <a:ext cx="76994" cy="75472"/>
      </dsp:txXfrm>
    </dsp:sp>
    <dsp:sp modelId="{ACDC5EB8-DA94-4EF0-B7E4-8DA7BCF87B36}">
      <dsp:nvSpPr>
        <dsp:cNvPr id="0" name=""/>
        <dsp:cNvSpPr/>
      </dsp:nvSpPr>
      <dsp:spPr>
        <a:xfrm>
          <a:off x="0" y="458670"/>
          <a:ext cx="7560000" cy="3100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Cascadable</a:t>
          </a:r>
          <a:endParaRPr lang="en-CA" sz="3200" kern="1200" dirty="0"/>
        </a:p>
      </dsp:txBody>
      <dsp:txXfrm>
        <a:off x="9081" y="467751"/>
        <a:ext cx="7541838" cy="291886"/>
      </dsp:txXfrm>
    </dsp:sp>
    <dsp:sp modelId="{B00C2F9D-F6E2-4F3A-BAE6-CEB9FE05FDB5}">
      <dsp:nvSpPr>
        <dsp:cNvPr id="0" name=""/>
        <dsp:cNvSpPr/>
      </dsp:nvSpPr>
      <dsp:spPr>
        <a:xfrm rot="5400000">
          <a:off x="3726532" y="775848"/>
          <a:ext cx="106935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786541"/>
        <a:ext cx="76994" cy="74855"/>
      </dsp:txXfrm>
    </dsp:sp>
    <dsp:sp modelId="{611E2CA9-8B3F-4F7A-BBC1-3B56E7135420}">
      <dsp:nvSpPr>
        <dsp:cNvPr id="0" name=""/>
        <dsp:cNvSpPr/>
      </dsp:nvSpPr>
      <dsp:spPr>
        <a:xfrm>
          <a:off x="0" y="911299"/>
          <a:ext cx="7560000" cy="30703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Scalable (linear growth)</a:t>
          </a:r>
          <a:endParaRPr lang="en-CA" sz="3600" kern="1200" dirty="0"/>
        </a:p>
      </dsp:txBody>
      <dsp:txXfrm>
        <a:off x="8993" y="920292"/>
        <a:ext cx="7542014" cy="289045"/>
      </dsp:txXfrm>
    </dsp:sp>
    <dsp:sp modelId="{9E97741A-5112-4526-BDE2-2E4E9F97EBFE}">
      <dsp:nvSpPr>
        <dsp:cNvPr id="0" name=""/>
        <dsp:cNvSpPr/>
      </dsp:nvSpPr>
      <dsp:spPr>
        <a:xfrm rot="5400000">
          <a:off x="3726532" y="1225459"/>
          <a:ext cx="106935" cy="1283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 rot="-5400000">
        <a:off x="3741503" y="1236152"/>
        <a:ext cx="76994" cy="74855"/>
      </dsp:txXfrm>
    </dsp:sp>
    <dsp:sp modelId="{6A28D7F0-C90C-4420-ABEB-A87F2C1B75BE}">
      <dsp:nvSpPr>
        <dsp:cNvPr id="0" name=""/>
        <dsp:cNvSpPr/>
      </dsp:nvSpPr>
      <dsp:spPr>
        <a:xfrm>
          <a:off x="0" y="1360910"/>
          <a:ext cx="7560000" cy="30575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Supports wider patterns </a:t>
          </a:r>
          <a:endParaRPr lang="en-CA" sz="2800" kern="1200" dirty="0"/>
        </a:p>
      </dsp:txBody>
      <dsp:txXfrm>
        <a:off x="8955" y="1369865"/>
        <a:ext cx="7542090" cy="287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2683B-6018-4EAE-AF22-B86AA24DF775}">
      <dsp:nvSpPr>
        <dsp:cNvPr id="0" name=""/>
        <dsp:cNvSpPr/>
      </dsp:nvSpPr>
      <dsp:spPr>
        <a:xfrm>
          <a:off x="0" y="0"/>
          <a:ext cx="7560000" cy="4411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3600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900" kern="1200" dirty="0" smtClean="0"/>
            <a:t>Key observation</a:t>
          </a:r>
          <a:endParaRPr lang="en-CA" sz="2900" kern="1200" dirty="0"/>
        </a:p>
      </dsp:txBody>
      <dsp:txXfrm>
        <a:off x="0" y="0"/>
        <a:ext cx="7560000" cy="441151"/>
      </dsp:txXfrm>
    </dsp:sp>
    <dsp:sp modelId="{D7FFBB9F-4CE8-4557-8F30-240BC2302ADE}">
      <dsp:nvSpPr>
        <dsp:cNvPr id="0" name=""/>
        <dsp:cNvSpPr/>
      </dsp:nvSpPr>
      <dsp:spPr>
        <a:xfrm>
          <a:off x="1379" y="441151"/>
          <a:ext cx="2336000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spc="-150" dirty="0" smtClean="0"/>
            <a:t>Transposed RAM</a:t>
          </a:r>
          <a:br>
            <a:rPr lang="en-CA" sz="2800" kern="1200" spc="-150" dirty="0" smtClean="0"/>
          </a:br>
          <a:r>
            <a:rPr lang="en-CA" sz="2800" kern="1200" spc="-150" dirty="0" smtClean="0"/>
            <a:t>is a sparse matrix</a:t>
          </a:r>
          <a:endParaRPr lang="en-CA" sz="2800" kern="1200" spc="-150" dirty="0"/>
        </a:p>
      </dsp:txBody>
      <dsp:txXfrm>
        <a:off x="1379" y="441151"/>
        <a:ext cx="2336000" cy="926417"/>
      </dsp:txXfrm>
    </dsp:sp>
    <dsp:sp modelId="{2127F992-F2A4-43D9-A7ED-93800822E005}">
      <dsp:nvSpPr>
        <dsp:cNvPr id="0" name=""/>
        <dsp:cNvSpPr/>
      </dsp:nvSpPr>
      <dsp:spPr>
        <a:xfrm>
          <a:off x="2337379" y="441151"/>
          <a:ext cx="5221241" cy="926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columns (set of addresses)</a:t>
          </a:r>
          <a:br>
            <a:rPr lang="en-CA" sz="2800" kern="1200" spc="-150" dirty="0" smtClean="0"/>
          </a:br>
          <a:r>
            <a:rPr lang="en-CA" sz="2800" kern="1200" spc="-150" dirty="0" smtClean="0"/>
            <a:t>accommodates </a:t>
          </a:r>
          <a:r>
            <a:rPr lang="en-CA" sz="2800" i="1" kern="1200" spc="-150" dirty="0" smtClean="0"/>
            <a:t>n</a:t>
          </a:r>
          <a:r>
            <a:rPr lang="en-CA" sz="2800" kern="1200" spc="-150" dirty="0" smtClean="0"/>
            <a:t> matches (1’s) at most!</a:t>
          </a:r>
          <a:endParaRPr lang="en-CA" sz="2800" kern="1200" spc="-150" dirty="0"/>
        </a:p>
      </dsp:txBody>
      <dsp:txXfrm>
        <a:off x="2337379" y="441151"/>
        <a:ext cx="5221241" cy="926417"/>
      </dsp:txXfrm>
    </dsp:sp>
    <dsp:sp modelId="{001BA2ED-1528-4AEF-B395-CFFAF0D7F6AF}">
      <dsp:nvSpPr>
        <dsp:cNvPr id="0" name=""/>
        <dsp:cNvSpPr/>
      </dsp:nvSpPr>
      <dsp:spPr>
        <a:xfrm>
          <a:off x="0" y="1367568"/>
          <a:ext cx="7560000" cy="1029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D7226-2D9C-4583-83F6-19444F2505BF}" type="datetimeFigureOut">
              <a:rPr lang="en-CA" smtClean="0"/>
              <a:t>03/05/2015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8CDBC-3865-4627-B6BF-621A3182CC3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4892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5C6D4-EF55-4DBD-8840-34C99191A961}" type="datetimeFigureOut">
              <a:rPr lang="en-CA" smtClean="0"/>
              <a:t>03/05/2015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08BFF-4F5C-4C83-87E2-F058BDF1817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4826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5362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3574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6983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1006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38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7545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489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4142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2695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97656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860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6277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1695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08BFF-4F5C-4C83-87E2-F058BDF1817B}" type="slidenum">
              <a:rPr lang="en-CA" smtClean="0"/>
              <a:t>25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2250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04B1-5B0A-435B-B291-3311DE8F2508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270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416-730D-4D20-A73B-C3DFBF6F7B97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446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9A11-32EC-4C9C-BF61-BB11DD711C3B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49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7CC0-787E-4920-BAF6-4F0934990EDE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4894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A83D-F99D-483F-8DED-6D821C01BED3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375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6B48-7A01-4949-A885-A89E66B282FF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2771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7485-3006-4A5D-B6B8-4C23C40A29DD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171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042E-24F8-4237-A7DE-37D51D8CE3DC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1719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E478-9014-497D-852C-CF00D2E0E838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736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D348-E9F2-4742-95D5-ACE6F8F9744F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5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90D9-2A00-4A60-AEF4-2D2AB01EDBB7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3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B5161-2BB7-4F81-88EA-166ADD14EBAB}" type="datetime1">
              <a:rPr lang="en-CA" smtClean="0"/>
              <a:t>03/05/2015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58A5-D1E0-4C54-B4C2-26AAB98351E7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354211"/>
            <a:ext cx="2743200" cy="37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8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 Single Corner Rectangle 15"/>
          <p:cNvSpPr/>
          <p:nvPr/>
        </p:nvSpPr>
        <p:spPr>
          <a:xfrm rot="10800000" flipH="1">
            <a:off x="1524000" y="3596276"/>
            <a:ext cx="9143999" cy="1661523"/>
          </a:xfrm>
          <a:prstGeom prst="round1Rect">
            <a:avLst>
              <a:gd name="adj" fmla="val 4556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0" rIns="0">
            <a:noAutofit/>
          </a:bodyPr>
          <a:lstStyle/>
          <a:p>
            <a:r>
              <a:rPr lang="en-CA" sz="5600" dirty="0" smtClean="0"/>
              <a:t>Modular SRAM-based Binary Content-Addressable Memories</a:t>
            </a:r>
            <a:endParaRPr lang="en-CA" sz="5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 lIns="1116000" anchor="ctr" anchorCtr="0">
            <a:normAutofit fontScale="85000" lnSpcReduction="10000"/>
          </a:bodyPr>
          <a:lstStyle/>
          <a:p>
            <a:r>
              <a:rPr lang="en-CA" sz="3900" dirty="0" smtClean="0">
                <a:solidFill>
                  <a:schemeClr val="bg1"/>
                </a:solidFill>
              </a:rPr>
              <a:t>Ameer M.S. Abdelhadi and Guy G.F. Lemieux</a:t>
            </a:r>
          </a:p>
          <a:p>
            <a:r>
              <a:rPr lang="en-CA" sz="2000" dirty="0" smtClean="0">
                <a:solidFill>
                  <a:schemeClr val="bg1"/>
                </a:solidFill>
              </a:rPr>
              <a:t>Department of Electrical and Computer Engineering</a:t>
            </a:r>
          </a:p>
          <a:p>
            <a:r>
              <a:rPr lang="en-CA" sz="2000" dirty="0" smtClean="0">
                <a:solidFill>
                  <a:schemeClr val="bg1"/>
                </a:solidFill>
              </a:rPr>
              <a:t>University of British Columbia</a:t>
            </a:r>
          </a:p>
          <a:p>
            <a:r>
              <a:rPr lang="en-CA" sz="2000" dirty="0" smtClean="0">
                <a:solidFill>
                  <a:schemeClr val="bg1"/>
                </a:solidFill>
              </a:rPr>
              <a:t>Vancouver, Canada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709" y="3630099"/>
            <a:ext cx="1071418" cy="12383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4902318"/>
            <a:ext cx="1136073" cy="35548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just">
              <a:lnSpc>
                <a:spcPct val="70000"/>
              </a:lnSpc>
            </a:pPr>
            <a:r>
              <a:rPr lang="en-CA" sz="1100" spc="100" dirty="0">
                <a:solidFill>
                  <a:schemeClr val="bg1"/>
                </a:solidFill>
              </a:rPr>
              <a:t>a </a:t>
            </a:r>
            <a:r>
              <a:rPr lang="en-CA" sz="1100" spc="100" dirty="0" smtClean="0">
                <a:solidFill>
                  <a:schemeClr val="bg1"/>
                </a:solidFill>
              </a:rPr>
              <a:t>place of mind</a:t>
            </a:r>
            <a:endParaRPr lang="en-CA" sz="1100" spc="1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en-CA" sz="1100" spc="-40" dirty="0">
                <a:solidFill>
                  <a:schemeClr val="bg1"/>
                </a:solidFill>
              </a:rPr>
              <a:t>THE UNIVERSITY OF</a:t>
            </a:r>
            <a:br>
              <a:rPr lang="en-CA" sz="1100" spc="-40" dirty="0">
                <a:solidFill>
                  <a:schemeClr val="bg1"/>
                </a:solidFill>
              </a:rPr>
            </a:br>
            <a:r>
              <a:rPr lang="en-CA" sz="1100" spc="-30" dirty="0">
                <a:solidFill>
                  <a:schemeClr val="bg1"/>
                </a:solidFill>
              </a:rPr>
              <a:t>BRITISH </a:t>
            </a:r>
            <a:r>
              <a:rPr lang="en-CA" sz="1100" spc="-30" dirty="0" smtClean="0">
                <a:solidFill>
                  <a:schemeClr val="bg1"/>
                </a:solidFill>
              </a:rPr>
              <a:t>COLUMBIA</a:t>
            </a:r>
            <a:endParaRPr lang="en-CA" sz="1100" spc="-3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7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BCAM Cascading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</p:spPr>
        <p:txBody>
          <a:bodyPr/>
          <a:lstStyle/>
          <a:p>
            <a:r>
              <a:rPr lang="en-CA" dirty="0" smtClean="0"/>
              <a:t>PROBLEM:</a:t>
            </a:r>
          </a:p>
          <a:p>
            <a:pPr lvl="1"/>
            <a:r>
              <a:rPr lang="en-CA" dirty="0" smtClean="0"/>
              <a:t>Patterns are encoded as RAM addresses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RAM depth is </a:t>
            </a:r>
            <a:r>
              <a:rPr lang="en-CA" dirty="0" smtClean="0">
                <a:solidFill>
                  <a:srgbClr val="FF0000"/>
                </a:solidFill>
              </a:rPr>
              <a:t>exponential</a:t>
            </a:r>
            <a:r>
              <a:rPr lang="en-CA" dirty="0" smtClean="0"/>
              <a:t> to pattern width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dirty="0" smtClean="0"/>
          </a:p>
          <a:p>
            <a:r>
              <a:rPr lang="en-CA" dirty="0" smtClean="0"/>
              <a:t>Solution: Cascading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Divide pattern into smaller slices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Search for each slice separately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If all slices are found </a:t>
            </a:r>
            <a:r>
              <a:rPr lang="en-CA" dirty="0" smtClean="0">
                <a:sym typeface="Wingdings" panose="05000000000000000000" pitchFamily="2" charset="2"/>
              </a:rPr>
              <a:t> pattern match!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>
                <a:sym typeface="Wingdings" panose="05000000000000000000" pitchFamily="2" charset="2"/>
              </a:rPr>
              <a:t>RAM depth is </a:t>
            </a:r>
            <a:r>
              <a:rPr lang="en-CA" dirty="0" smtClean="0">
                <a:solidFill>
                  <a:srgbClr val="00B050"/>
                </a:solidFill>
                <a:sym typeface="Wingdings" panose="05000000000000000000" pitchFamily="2" charset="2"/>
              </a:rPr>
              <a:t>linear</a:t>
            </a:r>
            <a:r>
              <a:rPr lang="en-CA" dirty="0" smtClean="0">
                <a:sym typeface="Wingdings" panose="05000000000000000000" pitchFamily="2" charset="2"/>
              </a:rPr>
              <a:t> to pattern width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9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3154356"/>
            <a:ext cx="7236000" cy="432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300" spc="-150" dirty="0" smtClean="0"/>
              <a:t>RAM Depth = 2</a:t>
            </a:r>
            <a:r>
              <a:rPr lang="en-CA" sz="3300" spc="-150" baseline="30000" dirty="0" smtClean="0"/>
              <a:t>Pattern Width</a:t>
            </a:r>
            <a:endParaRPr lang="en-CA" sz="3300" spc="-150" baseline="30000" dirty="0"/>
          </a:p>
        </p:txBody>
      </p:sp>
      <p:sp>
        <p:nvSpPr>
          <p:cNvPr id="6" name="Rounded Rectangle 5"/>
          <p:cNvSpPr/>
          <p:nvPr/>
        </p:nvSpPr>
        <p:spPr>
          <a:xfrm>
            <a:off x="838200" y="5744963"/>
            <a:ext cx="7236000" cy="432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300" spc="-300" dirty="0" smtClean="0"/>
              <a:t>RAM Depth = 2</a:t>
            </a:r>
            <a:r>
              <a:rPr lang="en-CA" sz="3300" spc="-300" baseline="30000" dirty="0" smtClean="0"/>
              <a:t>Slice Width</a:t>
            </a:r>
            <a:r>
              <a:rPr lang="en-CA" sz="3300" spc="-300" dirty="0" smtClean="0"/>
              <a:t> x (Pattern Width / Slice Width)</a:t>
            </a:r>
            <a:endParaRPr lang="en-CA" sz="3300" spc="-300" dirty="0"/>
          </a:p>
        </p:txBody>
      </p:sp>
      <p:sp>
        <p:nvSpPr>
          <p:cNvPr id="20" name="Rounded Rectangle 19"/>
          <p:cNvSpPr/>
          <p:nvPr/>
        </p:nvSpPr>
        <p:spPr>
          <a:xfrm>
            <a:off x="8473800" y="2622768"/>
            <a:ext cx="720000" cy="72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CAM</a:t>
            </a:r>
            <a:endParaRPr lang="en-CA" dirty="0"/>
          </a:p>
        </p:txBody>
      </p:sp>
      <p:sp>
        <p:nvSpPr>
          <p:cNvPr id="21" name="Rounded Rectangle 20"/>
          <p:cNvSpPr/>
          <p:nvPr/>
        </p:nvSpPr>
        <p:spPr>
          <a:xfrm>
            <a:off x="9193800" y="2622768"/>
            <a:ext cx="720000" cy="72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CAM</a:t>
            </a:r>
            <a:endParaRPr lang="en-CA" dirty="0"/>
          </a:p>
        </p:txBody>
      </p:sp>
      <p:sp>
        <p:nvSpPr>
          <p:cNvPr id="22" name="Rounded Rectangle 21"/>
          <p:cNvSpPr/>
          <p:nvPr/>
        </p:nvSpPr>
        <p:spPr>
          <a:xfrm>
            <a:off x="10633800" y="2615817"/>
            <a:ext cx="720000" cy="72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CAM</a:t>
            </a: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9193800" y="2043206"/>
            <a:ext cx="720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Slice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8473800" y="2043206"/>
            <a:ext cx="720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Slice</a:t>
            </a: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10633800" y="2043206"/>
            <a:ext cx="720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Slice</a:t>
            </a:r>
            <a:endParaRPr lang="en-CA" dirty="0"/>
          </a:p>
        </p:txBody>
      </p:sp>
      <p:sp>
        <p:nvSpPr>
          <p:cNvPr id="28" name="Flowchart: Delay 27"/>
          <p:cNvSpPr/>
          <p:nvPr/>
        </p:nvSpPr>
        <p:spPr>
          <a:xfrm rot="5400000">
            <a:off x="9373799" y="3683105"/>
            <a:ext cx="1080000" cy="2880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8473800" y="1827206"/>
            <a:ext cx="28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r"/>
            <a:r>
              <a:rPr lang="en-CA" spc="650" dirty="0" smtClean="0">
                <a:solidFill>
                  <a:schemeClr val="tx1"/>
                </a:solidFill>
              </a:rPr>
              <a:t>Matched Pattern</a:t>
            </a:r>
            <a:endParaRPr lang="en-CA" spc="65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25" idx="2"/>
            <a:endCxn id="20" idx="0"/>
          </p:cNvCxnSpPr>
          <p:nvPr/>
        </p:nvCxnSpPr>
        <p:spPr>
          <a:xfrm>
            <a:off x="8833800" y="2259206"/>
            <a:ext cx="0" cy="3635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4" idx="2"/>
            <a:endCxn id="21" idx="0"/>
          </p:cNvCxnSpPr>
          <p:nvPr/>
        </p:nvCxnSpPr>
        <p:spPr>
          <a:xfrm>
            <a:off x="9553800" y="2259206"/>
            <a:ext cx="0" cy="3635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6" idx="2"/>
            <a:endCxn id="22" idx="0"/>
          </p:cNvCxnSpPr>
          <p:nvPr/>
        </p:nvCxnSpPr>
        <p:spPr>
          <a:xfrm>
            <a:off x="10993800" y="2259206"/>
            <a:ext cx="0" cy="3566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0" idx="2"/>
          </p:cNvCxnSpPr>
          <p:nvPr/>
        </p:nvCxnSpPr>
        <p:spPr>
          <a:xfrm>
            <a:off x="8833800" y="3342767"/>
            <a:ext cx="0" cy="1224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1" idx="2"/>
          </p:cNvCxnSpPr>
          <p:nvPr/>
        </p:nvCxnSpPr>
        <p:spPr>
          <a:xfrm>
            <a:off x="9553800" y="3342768"/>
            <a:ext cx="0" cy="1224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2" idx="2"/>
          </p:cNvCxnSpPr>
          <p:nvPr/>
        </p:nvCxnSpPr>
        <p:spPr>
          <a:xfrm>
            <a:off x="10993800" y="3335816"/>
            <a:ext cx="0" cy="1260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 rot="16200000">
            <a:off x="8090212" y="3854936"/>
            <a:ext cx="10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r"/>
            <a:r>
              <a:rPr lang="en-CA" dirty="0" smtClean="0">
                <a:solidFill>
                  <a:schemeClr val="tx1"/>
                </a:solidFill>
              </a:rPr>
              <a:t>Slice Match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909262" y="2043206"/>
            <a:ext cx="720000" cy="21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96000" rtlCol="0" anchor="ctr" anchorCtr="0"/>
          <a:lstStyle/>
          <a:p>
            <a:pPr algn="ctr"/>
            <a:r>
              <a:rPr lang="en-CA" sz="6000" dirty="0" smtClean="0">
                <a:solidFill>
                  <a:schemeClr val="accent1"/>
                </a:solidFill>
              </a:rPr>
              <a:t>…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9909262" y="2615817"/>
            <a:ext cx="720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96000" rtlCol="0" anchor="ctr" anchorCtr="0"/>
          <a:lstStyle/>
          <a:p>
            <a:pPr algn="ctr"/>
            <a:r>
              <a:rPr lang="en-CA" sz="6000" dirty="0" smtClean="0">
                <a:solidFill>
                  <a:schemeClr val="accent1"/>
                </a:solidFill>
              </a:rPr>
              <a:t>…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9909262" y="3854335"/>
            <a:ext cx="720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96000" rtlCol="0" anchor="ctr" anchorCtr="0"/>
          <a:lstStyle/>
          <a:p>
            <a:pPr algn="ctr"/>
            <a:r>
              <a:rPr lang="en-CA" sz="6000" dirty="0" smtClean="0">
                <a:solidFill>
                  <a:schemeClr val="accent1"/>
                </a:solidFill>
              </a:rPr>
              <a:t>…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 rot="16200000">
            <a:off x="8810211" y="3854936"/>
            <a:ext cx="10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r"/>
            <a:r>
              <a:rPr lang="en-CA" dirty="0" smtClean="0">
                <a:solidFill>
                  <a:schemeClr val="tx1"/>
                </a:solidFill>
              </a:rPr>
              <a:t>Slice Match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 rot="16200000">
            <a:off x="10250135" y="3854936"/>
            <a:ext cx="10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r"/>
            <a:r>
              <a:rPr lang="en-CA" dirty="0" smtClean="0">
                <a:solidFill>
                  <a:schemeClr val="tx1"/>
                </a:solidFill>
              </a:rPr>
              <a:t>Slice Match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242211" y="5973198"/>
            <a:ext cx="1332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en-CA" dirty="0" smtClean="0">
                <a:solidFill>
                  <a:schemeClr val="tx1"/>
                </a:solidFill>
              </a:rPr>
              <a:t>Pattern Match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28" idx="3"/>
            <a:endCxn id="78" idx="0"/>
          </p:cNvCxnSpPr>
          <p:nvPr/>
        </p:nvCxnSpPr>
        <p:spPr>
          <a:xfrm flipH="1">
            <a:off x="9908211" y="5663105"/>
            <a:ext cx="5588" cy="3100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(1)</a:t>
            </a:r>
            <a:br>
              <a:rPr lang="en-CA" dirty="0" smtClean="0"/>
            </a:br>
            <a:r>
              <a:rPr lang="en-CA" dirty="0" smtClean="0"/>
              <a:t>Narrow and Deep BCAM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10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1825625"/>
            <a:ext cx="10515601" cy="50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CA" sz="4000" u="sng" spc="-150" dirty="0" smtClean="0"/>
              <a:t>Key  idea:</a:t>
            </a:r>
            <a:r>
              <a:rPr lang="en-CA" sz="4000" spc="-150" dirty="0"/>
              <a:t> Hierarchical search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38201" y="2464562"/>
            <a:ext cx="2197459" cy="3712401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1D BCAM</a:t>
            </a:r>
            <a:endParaRPr lang="en-CA" sz="4000" dirty="0"/>
          </a:p>
        </p:txBody>
      </p:sp>
      <p:sp>
        <p:nvSpPr>
          <p:cNvPr id="7" name="Rounded Rectangle 6"/>
          <p:cNvSpPr/>
          <p:nvPr/>
        </p:nvSpPr>
        <p:spPr>
          <a:xfrm>
            <a:off x="928688" y="2924945"/>
            <a:ext cx="2034963" cy="3171055"/>
          </a:xfrm>
          <a:prstGeom prst="roundRect">
            <a:avLst>
              <a:gd name="adj" fmla="val 626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18" name="Rounded Rectangle 17"/>
          <p:cNvSpPr/>
          <p:nvPr/>
        </p:nvSpPr>
        <p:spPr>
          <a:xfrm>
            <a:off x="3272800" y="2464562"/>
            <a:ext cx="8081001" cy="3712401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2D BCAM</a:t>
            </a:r>
            <a:endParaRPr lang="en-CA" sz="4000" dirty="0"/>
          </a:p>
        </p:txBody>
      </p:sp>
      <p:sp>
        <p:nvSpPr>
          <p:cNvPr id="19" name="Rounded Rectangle 18"/>
          <p:cNvSpPr/>
          <p:nvPr/>
        </p:nvSpPr>
        <p:spPr>
          <a:xfrm>
            <a:off x="3359696" y="2924945"/>
            <a:ext cx="7903617" cy="3171056"/>
          </a:xfrm>
          <a:prstGeom prst="roundRect">
            <a:avLst>
              <a:gd name="adj" fmla="val 626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39" name="Rectangle 38"/>
          <p:cNvSpPr/>
          <p:nvPr/>
        </p:nvSpPr>
        <p:spPr>
          <a:xfrm>
            <a:off x="1917200" y="3392996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17200" y="3752610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917200" y="4112610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16877" y="4472610"/>
            <a:ext cx="360000" cy="72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773184" y="3392996"/>
            <a:ext cx="0" cy="2157511"/>
          </a:xfrm>
          <a:prstGeom prst="straightConnector1">
            <a:avLst/>
          </a:prstGeom>
          <a:noFill/>
          <a:ln w="25400" cap="flat" cmpd="sng" algn="ctr">
            <a:solidFill>
              <a:srgbClr val="4F81BD"/>
            </a:solidFill>
            <a:prstDash val="solid"/>
            <a:headEnd type="triangl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4" name="TextBox 43"/>
          <p:cNvSpPr txBox="1"/>
          <p:nvPr/>
        </p:nvSpPr>
        <p:spPr>
          <a:xfrm>
            <a:off x="1127448" y="4010985"/>
            <a:ext cx="684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4M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too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deep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916877" y="5190507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83661" y="4401108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43661" y="4401108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105211" y="4401108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83661" y="476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745856" y="476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105211" y="476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383661" y="512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43661" y="512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105211" y="5120722"/>
            <a:ext cx="36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63015" y="4401108"/>
            <a:ext cx="54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463015" y="4760722"/>
            <a:ext cx="54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463015" y="5120722"/>
            <a:ext cx="540000" cy="36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383338" y="5480722"/>
            <a:ext cx="360000" cy="54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743338" y="5480722"/>
            <a:ext cx="360000" cy="54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104888" y="5480722"/>
            <a:ext cx="360000" cy="54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464212" y="5480722"/>
            <a:ext cx="540000" cy="54000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383661" y="4257092"/>
            <a:ext cx="1620000" cy="0"/>
          </a:xfrm>
          <a:prstGeom prst="straightConnector1">
            <a:avLst/>
          </a:prstGeom>
          <a:noFill/>
          <a:ln w="25400" cap="flat" cmpd="sng" algn="ctr">
            <a:solidFill>
              <a:srgbClr val="4F81BD"/>
            </a:solidFill>
            <a:prstDash val="solid"/>
            <a:headEnd type="triangl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5" name="Straight Arrow Connector 84"/>
          <p:cNvCxnSpPr/>
          <p:nvPr/>
        </p:nvCxnSpPr>
        <p:spPr>
          <a:xfrm>
            <a:off x="6239645" y="4401108"/>
            <a:ext cx="0" cy="1620000"/>
          </a:xfrm>
          <a:prstGeom prst="straightConnector1">
            <a:avLst/>
          </a:prstGeom>
          <a:noFill/>
          <a:ln w="25400" cap="flat" cmpd="sng" algn="ctr">
            <a:solidFill>
              <a:srgbClr val="4F81BD"/>
            </a:solidFill>
            <a:prstDash val="solid"/>
            <a:headEnd type="triangl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6" name="TextBox 85"/>
          <p:cNvSpPr txBox="1"/>
          <p:nvPr/>
        </p:nvSpPr>
        <p:spPr>
          <a:xfrm>
            <a:off x="6980802" y="3933056"/>
            <a:ext cx="41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2k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843601" y="50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2k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431705" y="3032956"/>
            <a:ext cx="3727608" cy="905358"/>
          </a:xfrm>
          <a:prstGeom prst="roundRect">
            <a:avLst>
              <a:gd name="adj" fmla="val 19943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72000" rIns="0" bIns="0" rtlCol="0" anchor="t" anchorCtr="0"/>
          <a:lstStyle/>
          <a:p>
            <a:pPr marL="0" lvl="1">
              <a:lnSpc>
                <a:spcPct val="80000"/>
              </a:lnSpc>
            </a:pPr>
            <a:r>
              <a:rPr lang="en-CA" sz="3200" spc="-170" dirty="0" smtClean="0">
                <a:solidFill>
                  <a:srgbClr val="FF0000"/>
                </a:solidFill>
                <a:sym typeface="Wingdings" panose="05000000000000000000" pitchFamily="2" charset="2"/>
              </a:rPr>
              <a:t> </a:t>
            </a:r>
            <a:r>
              <a:rPr lang="en-CA" sz="3200" spc="-170" dirty="0" smtClean="0"/>
              <a:t>Find </a:t>
            </a:r>
            <a:r>
              <a:rPr lang="en-CA" sz="3200" spc="-170" dirty="0"/>
              <a:t>a set (row) with match using a 1D BCAM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237600" y="3032956"/>
            <a:ext cx="3970967" cy="905358"/>
          </a:xfrm>
          <a:prstGeom prst="roundRect">
            <a:avLst>
              <a:gd name="adj" fmla="val 14683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72000" rIns="0" bIns="0" rtlCol="0" anchor="t" anchorCtr="0"/>
          <a:lstStyle/>
          <a:p>
            <a:pPr marL="0" lvl="1">
              <a:lnSpc>
                <a:spcPct val="80000"/>
              </a:lnSpc>
            </a:pPr>
            <a:r>
              <a:rPr lang="en-CA" sz="3200" spc="-190" dirty="0" smtClean="0">
                <a:solidFill>
                  <a:srgbClr val="FF0000"/>
                </a:solidFill>
                <a:sym typeface="Wingdings" panose="05000000000000000000" pitchFamily="2" charset="2"/>
              </a:rPr>
              <a:t> </a:t>
            </a:r>
            <a:r>
              <a:rPr lang="en-CA" sz="3200" spc="-190" dirty="0" smtClean="0"/>
              <a:t>Search </a:t>
            </a:r>
            <a:r>
              <a:rPr lang="en-CA" sz="3200" spc="-190" dirty="0"/>
              <a:t>this set (row) in parallel for a specific match</a:t>
            </a:r>
          </a:p>
        </p:txBody>
      </p:sp>
      <p:cxnSp>
        <p:nvCxnSpPr>
          <p:cNvPr id="20" name="Curved Connector 19"/>
          <p:cNvCxnSpPr>
            <a:stCxn id="46" idx="2"/>
            <a:endCxn id="87" idx="1"/>
          </p:cNvCxnSpPr>
          <p:nvPr/>
        </p:nvCxnSpPr>
        <p:spPr>
          <a:xfrm rot="16200000" flipH="1">
            <a:off x="4921889" y="4311934"/>
            <a:ext cx="1295332" cy="548092"/>
          </a:xfrm>
          <a:prstGeom prst="curved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47" idx="2"/>
            <a:endCxn id="86" idx="3"/>
          </p:cNvCxnSpPr>
          <p:nvPr/>
        </p:nvCxnSpPr>
        <p:spPr>
          <a:xfrm rot="5400000">
            <a:off x="8220065" y="3114703"/>
            <a:ext cx="179408" cy="1826630"/>
          </a:xfrm>
          <a:prstGeom prst="curved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28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Divide address space into segments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RAM: each segment in a line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Transposed-RAM: indicates “pattern in segment?”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Find a row (segment)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Search this row (segment) in parallel for a specific match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11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3" name="Rectangle 32"/>
          <p:cNvSpPr/>
          <p:nvPr/>
        </p:nvSpPr>
        <p:spPr>
          <a:xfrm>
            <a:off x="973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1027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5" name="Rectangle 34"/>
          <p:cNvSpPr/>
          <p:nvPr/>
        </p:nvSpPr>
        <p:spPr>
          <a:xfrm>
            <a:off x="1081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7" name="Rectangle 36"/>
          <p:cNvSpPr/>
          <p:nvPr/>
        </p:nvSpPr>
        <p:spPr>
          <a:xfrm>
            <a:off x="973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1027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81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1027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81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4" name="Rectangle 43"/>
          <p:cNvSpPr/>
          <p:nvPr/>
        </p:nvSpPr>
        <p:spPr>
          <a:xfrm>
            <a:off x="919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73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27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7" name="Rectangle 46"/>
          <p:cNvSpPr/>
          <p:nvPr/>
        </p:nvSpPr>
        <p:spPr>
          <a:xfrm>
            <a:off x="1081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27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81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193800" y="1825625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addresses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96000" y="30883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6000" y="36229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096000" y="41629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729775" y="36229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729775" y="41629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rot="16200000">
            <a:off x="4472888" y="3448323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addresses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9" name="Rectangle 58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704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RAM: each segment in a line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Transposed-RAM: indicates “pattern in segment?”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Find a row (segment)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Search this row (segment) in parallel for a specific match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11/176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3" name="Rectangle 32"/>
          <p:cNvSpPr/>
          <p:nvPr/>
        </p:nvSpPr>
        <p:spPr>
          <a:xfrm>
            <a:off x="973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1027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5" name="Rectangle 34"/>
          <p:cNvSpPr/>
          <p:nvPr/>
        </p:nvSpPr>
        <p:spPr>
          <a:xfrm>
            <a:off x="1081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7" name="Rectangle 36"/>
          <p:cNvSpPr/>
          <p:nvPr/>
        </p:nvSpPr>
        <p:spPr>
          <a:xfrm>
            <a:off x="973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1027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81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1027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81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4" name="Rectangle 43"/>
          <p:cNvSpPr/>
          <p:nvPr/>
        </p:nvSpPr>
        <p:spPr>
          <a:xfrm>
            <a:off x="919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73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27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7" name="Rectangle 46"/>
          <p:cNvSpPr/>
          <p:nvPr/>
        </p:nvSpPr>
        <p:spPr>
          <a:xfrm>
            <a:off x="1081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27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81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193800" y="1825625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addresses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96000" y="30883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6000" y="36229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096000" y="416292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729775" y="36229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729775" y="41629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rot="16200000">
            <a:off x="4472888" y="3448323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addresses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197474" y="2559124"/>
            <a:ext cx="108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10275675" y="2559124"/>
            <a:ext cx="108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6099675" y="2545621"/>
            <a:ext cx="144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1" name="Rectangle 60"/>
          <p:cNvSpPr/>
          <p:nvPr/>
        </p:nvSpPr>
        <p:spPr>
          <a:xfrm>
            <a:off x="6099674" y="3621575"/>
            <a:ext cx="144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5" name="Rectangle 74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956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pPr lvl="1"/>
            <a:r>
              <a:rPr lang="en-CA" dirty="0" smtClean="0"/>
              <a:t>RAM: each set in a line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Transposed-RAM: indicates “pattern in segment?”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Find a row (segment)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Search this row (segment) in parallel for a specific match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11/17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3" name="Rectangle 32"/>
          <p:cNvSpPr/>
          <p:nvPr/>
        </p:nvSpPr>
        <p:spPr>
          <a:xfrm>
            <a:off x="973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1027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5" name="Rectangle 34"/>
          <p:cNvSpPr/>
          <p:nvPr/>
        </p:nvSpPr>
        <p:spPr>
          <a:xfrm>
            <a:off x="1081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7" name="Rectangle 36"/>
          <p:cNvSpPr/>
          <p:nvPr/>
        </p:nvSpPr>
        <p:spPr>
          <a:xfrm>
            <a:off x="973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1027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81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1027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81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4" name="Rectangle 43"/>
          <p:cNvSpPr/>
          <p:nvPr/>
        </p:nvSpPr>
        <p:spPr>
          <a:xfrm>
            <a:off x="919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73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27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7" name="Rectangle 46"/>
          <p:cNvSpPr/>
          <p:nvPr/>
        </p:nvSpPr>
        <p:spPr>
          <a:xfrm>
            <a:off x="10813800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27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81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193800" y="1825625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addresses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822787" y="254926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9613" y="3091021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26400" y="309594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rot="16200000">
            <a:off x="5012400" y="2908811"/>
            <a:ext cx="108097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197474" y="2559124"/>
            <a:ext cx="108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10275675" y="2559124"/>
            <a:ext cx="108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6099675" y="2545621"/>
            <a:ext cx="144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6099113" y="3085621"/>
            <a:ext cx="144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1" name="Rectangle 60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8" name="Rectangle 67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10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pPr lvl="1"/>
            <a:r>
              <a:rPr lang="en-CA" dirty="0" smtClean="0"/>
              <a:t>RAM: each set in a line</a:t>
            </a:r>
          </a:p>
          <a:p>
            <a:pPr lvl="1"/>
            <a:r>
              <a:rPr lang="en-CA" dirty="0" smtClean="0"/>
              <a:t>Transposed-RAM: indicates “pattern in set?”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Find a row (segment)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Search this row (segment) in parallel for a specific match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11/17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9738774" y="254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9738774" y="308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758783" y="309967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738774" y="362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192194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738774" y="416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193800" y="1825625"/>
            <a:ext cx="108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822787" y="254926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9613" y="3091021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26400" y="309594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197474" y="2559124"/>
            <a:ext cx="54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9740649" y="2557375"/>
            <a:ext cx="540000" cy="216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1" name="Rectangle 60"/>
          <p:cNvSpPr/>
          <p:nvPr/>
        </p:nvSpPr>
        <p:spPr>
          <a:xfrm>
            <a:off x="6099675" y="2545621"/>
            <a:ext cx="144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8" name="Rectangle 67"/>
          <p:cNvSpPr/>
          <p:nvPr/>
        </p:nvSpPr>
        <p:spPr>
          <a:xfrm>
            <a:off x="6099113" y="3085621"/>
            <a:ext cx="144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9" name="Rectangle 68"/>
          <p:cNvSpPr/>
          <p:nvPr/>
        </p:nvSpPr>
        <p:spPr>
          <a:xfrm rot="16200000">
            <a:off x="5012400" y="2908811"/>
            <a:ext cx="108097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Rectangle 40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9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pPr lvl="1"/>
            <a:r>
              <a:rPr lang="en-CA" dirty="0" smtClean="0"/>
              <a:t>RAM: each set in a line</a:t>
            </a:r>
          </a:p>
          <a:p>
            <a:pPr lvl="1"/>
            <a:r>
              <a:rPr lang="en-CA" dirty="0" smtClean="0"/>
              <a:t>Transposed-RAM: indicates “pattern in set?”</a:t>
            </a:r>
          </a:p>
          <a:p>
            <a:r>
              <a:rPr lang="en-CA" dirty="0" smtClean="0"/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Find a set (row)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>
                <a:solidFill>
                  <a:schemeClr val="bg1"/>
                </a:solidFill>
              </a:rPr>
              <a:t>Search this row (segment) in parallel for a specific match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11/17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9738774" y="254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9738774" y="308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758783" y="309967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738774" y="362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192194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738774" y="416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822787" y="254926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9613" y="3091021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26400" y="309594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198774" y="4164734"/>
            <a:ext cx="108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6" name="Straight Arrow Connector 5"/>
          <p:cNvCxnSpPr>
            <a:stCxn id="48" idx="1"/>
            <a:endCxn id="51" idx="3"/>
          </p:cNvCxnSpPr>
          <p:nvPr/>
        </p:nvCxnSpPr>
        <p:spPr>
          <a:xfrm flipH="1">
            <a:off x="7539675" y="2371025"/>
            <a:ext cx="1654125" cy="4445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099675" y="2545621"/>
            <a:ext cx="1440000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8" name="Rectangle 67"/>
          <p:cNvSpPr/>
          <p:nvPr/>
        </p:nvSpPr>
        <p:spPr>
          <a:xfrm rot="16200000">
            <a:off x="5012400" y="2908811"/>
            <a:ext cx="108097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193800" y="1825625"/>
            <a:ext cx="108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Rectangle 40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43" name="Elbow Connector 42"/>
          <p:cNvCxnSpPr>
            <a:stCxn id="44" idx="3"/>
            <a:endCxn id="55" idx="1"/>
          </p:cNvCxnSpPr>
          <p:nvPr/>
        </p:nvCxnSpPr>
        <p:spPr>
          <a:xfrm flipV="1">
            <a:off x="7800709" y="4438325"/>
            <a:ext cx="1026866" cy="1508841"/>
          </a:xfrm>
          <a:prstGeom prst="bentConnector3">
            <a:avLst>
              <a:gd name="adj1" fmla="val 2492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496554" y="5785166"/>
            <a:ext cx="2304155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2800" spc="-150" dirty="0" smtClean="0">
                <a:solidFill>
                  <a:srgbClr val="FF0000"/>
                </a:solidFill>
              </a:rPr>
              <a:t>Match pattern ‘3’</a:t>
            </a:r>
            <a:endParaRPr lang="en-CA" sz="2800" spc="-1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34687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pPr lvl="1"/>
            <a:r>
              <a:rPr lang="en-CA" dirty="0" smtClean="0"/>
              <a:t>RAM: each set in a line</a:t>
            </a:r>
          </a:p>
          <a:p>
            <a:pPr lvl="1"/>
            <a:r>
              <a:rPr lang="en-CA" dirty="0" smtClean="0"/>
              <a:t>Transposed-RAM: indicates “pattern in set?”</a:t>
            </a:r>
          </a:p>
          <a:p>
            <a:r>
              <a:rPr lang="en-CA" dirty="0" smtClean="0"/>
              <a:t>Hierarchical 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Find a set (row) with match using a 1D BCAM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Search this set (row) in parallel for a specific match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11/17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9193800" y="254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9738774" y="254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9193800" y="30883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9738774" y="30865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758783" y="309967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93800" y="362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738774" y="362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>
            <a:off x="9192194" y="4162924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738774" y="4161175"/>
            <a:ext cx="5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48" name="Rectangle 47"/>
          <p:cNvSpPr/>
          <p:nvPr/>
        </p:nvSpPr>
        <p:spPr>
          <a:xfrm>
            <a:off x="919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733800" y="2191025"/>
            <a:ext cx="5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827575" y="255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827575" y="30937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830687" y="3629298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827575" y="4168325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7567575" y="3453724"/>
            <a:ext cx="21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300" dirty="0" smtClean="0">
                <a:solidFill>
                  <a:schemeClr val="accent1"/>
                </a:solidFill>
              </a:rPr>
              <a:t>patterns</a:t>
            </a:r>
            <a:endParaRPr lang="en-CA" sz="4000" spc="3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2548324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822787" y="254926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99613" y="3091021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0000"/>
                </a:solidFill>
              </a:rPr>
              <a:t>1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26400" y="3095949"/>
            <a:ext cx="72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729775" y="254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729775" y="3088323"/>
            <a:ext cx="36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2182922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67574" y="4716423"/>
            <a:ext cx="288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r>
              <a:rPr lang="en-CA" sz="4000" spc="-360" dirty="0" smtClean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376000" y="4711022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-360" dirty="0" smtClean="0">
                <a:solidFill>
                  <a:schemeClr val="tx1"/>
                </a:solidFill>
              </a:rPr>
              <a:t>RAM</a:t>
            </a:r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26399" y="2545621"/>
            <a:ext cx="713275" cy="54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4" name="Rectangle 43"/>
          <p:cNvSpPr/>
          <p:nvPr/>
        </p:nvSpPr>
        <p:spPr>
          <a:xfrm rot="16200000">
            <a:off x="5012400" y="2908811"/>
            <a:ext cx="108097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193800" y="1825625"/>
            <a:ext cx="108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sets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83025" y="1825623"/>
            <a:ext cx="3177571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3" name="Rectangle 42"/>
          <p:cNvSpPr/>
          <p:nvPr/>
        </p:nvSpPr>
        <p:spPr>
          <a:xfrm>
            <a:off x="5372886" y="1825624"/>
            <a:ext cx="2383108" cy="36053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11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Hierarchical Search 2D BCAM (3)</a:t>
            </a:r>
            <a:br>
              <a:rPr lang="en-CA" dirty="0" smtClean="0"/>
            </a:br>
            <a:r>
              <a:rPr lang="en-CA" dirty="0" smtClean="0"/>
              <a:t>Pros and Cons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672517"/>
              </p:ext>
            </p:extLst>
          </p:nvPr>
        </p:nvGraphicFramePr>
        <p:xfrm>
          <a:off x="838200" y="3667125"/>
          <a:ext cx="10515600" cy="250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12/17</a:t>
            </a:r>
            <a:endParaRPr lang="en-CA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651284"/>
              </p:ext>
            </p:extLst>
          </p:nvPr>
        </p:nvGraphicFramePr>
        <p:xfrm>
          <a:off x="838200" y="1874838"/>
          <a:ext cx="10515600" cy="1439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1200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(1)</a:t>
            </a:r>
            <a:br>
              <a:rPr lang="en-CA" dirty="0" smtClean="0"/>
            </a:br>
            <a:r>
              <a:rPr lang="en-CA" dirty="0" smtClean="0"/>
              <a:t>Cascadable Wide and Deep BCAM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13/17</a:t>
            </a:r>
            <a:endParaRPr lang="en-CA" dirty="0"/>
          </a:p>
        </p:txBody>
      </p:sp>
      <p:sp>
        <p:nvSpPr>
          <p:cNvPr id="32" name="Rounded Rectangle 31"/>
          <p:cNvSpPr/>
          <p:nvPr/>
        </p:nvSpPr>
        <p:spPr>
          <a:xfrm>
            <a:off x="838200" y="1819894"/>
            <a:ext cx="10515600" cy="432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500" spc="-150" dirty="0"/>
              <a:t>PROBLEM: is it possible to </a:t>
            </a:r>
            <a:r>
              <a:rPr lang="en-CA" sz="3500" spc="-150" dirty="0" smtClean="0"/>
              <a:t>regenerate matches for all </a:t>
            </a:r>
            <a:r>
              <a:rPr lang="en-CA" sz="3500" spc="-150" dirty="0"/>
              <a:t>addresses?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048360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8292289" y="3357040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48328" y="2636912"/>
            <a:ext cx="2304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 anchorCtr="0"/>
          <a:lstStyle/>
          <a:p>
            <a:pPr algn="ctr"/>
            <a:r>
              <a:rPr lang="en-CA" sz="3200" spc="300" dirty="0" smtClean="0">
                <a:solidFill>
                  <a:schemeClr val="accent1"/>
                </a:solidFill>
              </a:rPr>
              <a:t>addresses</a:t>
            </a:r>
            <a:endParaRPr lang="en-CA" sz="3200" spc="300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336360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624424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912424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200488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488488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776552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064552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048328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336360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624392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912424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200456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488488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776520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064552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048328" y="35408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336392" y="3537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624392" y="35408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912456" y="3536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200456" y="35408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488520" y="3537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776520" y="35408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1064584" y="3536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048328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336360" y="38250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624392" y="3824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912424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200456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488488" y="38250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776520" y="3824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1064552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 rot="20878083">
            <a:off x="9021334" y="3166792"/>
            <a:ext cx="239244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600" dirty="0" smtClean="0">
                <a:solidFill>
                  <a:schemeClr val="bg1"/>
                </a:solidFill>
              </a:rPr>
              <a:t>Match</a:t>
            </a:r>
          </a:p>
          <a:p>
            <a:pPr algn="ctr">
              <a:lnSpc>
                <a:spcPct val="70000"/>
              </a:lnSpc>
            </a:pPr>
            <a:r>
              <a:rPr lang="en-CA" sz="3200" spc="600" dirty="0" smtClean="0">
                <a:solidFill>
                  <a:schemeClr val="bg1"/>
                </a:solidFill>
              </a:rPr>
              <a:t>Indicators</a:t>
            </a:r>
            <a:endParaRPr lang="en-CA" sz="32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Binary Content-Addressable Memory (BCAM)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1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12" name="Rounded Rectangle 11"/>
          <p:cNvSpPr/>
          <p:nvPr/>
        </p:nvSpPr>
        <p:spPr>
          <a:xfrm>
            <a:off x="840584" y="1825625"/>
            <a:ext cx="10512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000" spc="-150" dirty="0"/>
              <a:t>Hardware-based Single-Cycle Parallel Search Engines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75992" y="2456892"/>
            <a:ext cx="5184000" cy="3744000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Write</a:t>
            </a:r>
            <a:endParaRPr lang="en-CA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947428" y="2960948"/>
            <a:ext cx="5004000" cy="3168000"/>
          </a:xfrm>
          <a:prstGeom prst="roundRect">
            <a:avLst>
              <a:gd name="adj" fmla="val 62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3600" dirty="0"/>
              <a:t>Stores new data at specific address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168584" y="2456892"/>
            <a:ext cx="5184000" cy="3744000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Match</a:t>
            </a:r>
            <a:endParaRPr lang="en-CA" sz="4000" dirty="0"/>
          </a:p>
        </p:txBody>
      </p:sp>
      <p:sp>
        <p:nvSpPr>
          <p:cNvPr id="26" name="Rounded Rectangle 25"/>
          <p:cNvSpPr/>
          <p:nvPr/>
        </p:nvSpPr>
        <p:spPr>
          <a:xfrm>
            <a:off x="6240592" y="2961300"/>
            <a:ext cx="5004000" cy="3168000"/>
          </a:xfrm>
          <a:prstGeom prst="roundRect">
            <a:avLst>
              <a:gd name="adj" fmla="val 62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3600" dirty="0"/>
              <a:t>Search all addresses for a given data (pattern)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9759383" y="4833156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0119384" y="4401108"/>
            <a:ext cx="82809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Found in ‘2’</a:t>
            </a:r>
            <a:endParaRPr lang="en-CA" sz="2800" spc="-150" dirty="0"/>
          </a:p>
        </p:txBody>
      </p:sp>
      <p:sp>
        <p:nvSpPr>
          <p:cNvPr id="68" name="Rectangle 67"/>
          <p:cNvSpPr/>
          <p:nvPr/>
        </p:nvSpPr>
        <p:spPr>
          <a:xfrm>
            <a:off x="8189221" y="39691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B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8189221" y="44011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C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189221" y="4833204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D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189221" y="526525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A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822996" y="396915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22996" y="440115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822996" y="4833204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822996" y="5265252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815127" y="5697300"/>
            <a:ext cx="180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BCAM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7347075" y="4833156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492044" y="4401108"/>
            <a:ext cx="85503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Search for ‘D’</a:t>
            </a:r>
            <a:endParaRPr lang="en-CA" sz="2800" spc="-150" dirty="0"/>
          </a:p>
        </p:txBody>
      </p:sp>
      <p:sp>
        <p:nvSpPr>
          <p:cNvPr id="81" name="Rectangle 80"/>
          <p:cNvSpPr/>
          <p:nvPr/>
        </p:nvSpPr>
        <p:spPr>
          <a:xfrm>
            <a:off x="3637281" y="39691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B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637281" y="44011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C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637281" y="4833204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D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637281" y="526525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A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71056" y="396915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71056" y="440115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71056" y="4833204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271056" y="5265252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263187" y="5697300"/>
            <a:ext cx="180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bIns="108000" rtlCol="0" anchor="ctr" anchorCtr="0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BCAM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795135" y="4617132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811524" y="4185084"/>
            <a:ext cx="98361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Store ‘C’ in ‘1’</a:t>
            </a:r>
            <a:endParaRPr lang="en-CA" sz="2800" spc="-150" dirty="0"/>
          </a:p>
        </p:txBody>
      </p:sp>
    </p:spTree>
    <p:extLst>
      <p:ext uri="{BB962C8B-B14F-4D97-AF65-F5344CB8AC3E}">
        <p14:creationId xmlns:p14="http://schemas.microsoft.com/office/powerpoint/2010/main" val="15954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(1)</a:t>
            </a:r>
            <a:br>
              <a:rPr lang="en-CA" dirty="0" smtClean="0"/>
            </a:br>
            <a:r>
              <a:rPr lang="en-CA" dirty="0" smtClean="0"/>
              <a:t>Cascadable Wide and Deep BCAM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13/17</a:t>
            </a:r>
            <a:endParaRPr lang="en-CA" dirty="0"/>
          </a:p>
        </p:txBody>
      </p:sp>
      <p:sp>
        <p:nvSpPr>
          <p:cNvPr id="32" name="Rounded Rectangle 31"/>
          <p:cNvSpPr/>
          <p:nvPr/>
        </p:nvSpPr>
        <p:spPr>
          <a:xfrm>
            <a:off x="838200" y="1819894"/>
            <a:ext cx="10515600" cy="432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500" spc="-150" dirty="0"/>
              <a:t>PROBLEM: is it possible to </a:t>
            </a:r>
            <a:r>
              <a:rPr lang="en-CA" sz="3500" spc="-150" dirty="0" smtClean="0"/>
              <a:t>regenerate matches for all </a:t>
            </a:r>
            <a:r>
              <a:rPr lang="en-CA" sz="3500" spc="-150" dirty="0"/>
              <a:t>addresses?</a:t>
            </a:r>
          </a:p>
        </p:txBody>
      </p:sp>
      <p:graphicFrame>
        <p:nvGraphicFramePr>
          <p:cNvPr id="3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261785"/>
              </p:ext>
            </p:extLst>
          </p:nvPr>
        </p:nvGraphicFramePr>
        <p:xfrm>
          <a:off x="838200" y="2642408"/>
          <a:ext cx="7560000" cy="147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Rectangle 33"/>
          <p:cNvSpPr/>
          <p:nvPr/>
        </p:nvSpPr>
        <p:spPr>
          <a:xfrm>
            <a:off x="9048360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8292289" y="3357040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48328" y="2636912"/>
            <a:ext cx="2304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 anchorCtr="0"/>
          <a:lstStyle/>
          <a:p>
            <a:pPr algn="ctr"/>
            <a:r>
              <a:rPr lang="en-CA" sz="3200" spc="300" dirty="0" smtClean="0">
                <a:solidFill>
                  <a:schemeClr val="accent1"/>
                </a:solidFill>
              </a:rPr>
              <a:t>addresses</a:t>
            </a:r>
            <a:endParaRPr lang="en-CA" sz="3200" spc="300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336360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624424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912424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200488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488488" y="2960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776552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064552" y="29609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048328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336360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624392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912424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200456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488488" y="3248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776520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064552" y="32489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048328" y="35408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336392" y="3537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624392" y="35408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912456" y="3536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200456" y="35408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488520" y="3537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776520" y="35408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1064584" y="3536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048328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336360" y="38250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624392" y="3824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912424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200456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488488" y="38250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776520" y="38249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1064552" y="38250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48392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0" name="Rectangle 69"/>
          <p:cNvSpPr/>
          <p:nvPr/>
        </p:nvSpPr>
        <p:spPr>
          <a:xfrm>
            <a:off x="9624456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10200456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2" name="Rectangle 71"/>
          <p:cNvSpPr/>
          <p:nvPr/>
        </p:nvSpPr>
        <p:spPr>
          <a:xfrm>
            <a:off x="10776520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8" name="Rectangle 67"/>
          <p:cNvSpPr/>
          <p:nvPr/>
        </p:nvSpPr>
        <p:spPr>
          <a:xfrm rot="20878083">
            <a:off x="9021334" y="3166792"/>
            <a:ext cx="239244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600" dirty="0" smtClean="0">
                <a:solidFill>
                  <a:schemeClr val="bg1"/>
                </a:solidFill>
              </a:rPr>
              <a:t>Match</a:t>
            </a:r>
          </a:p>
          <a:p>
            <a:pPr algn="ctr">
              <a:lnSpc>
                <a:spcPct val="70000"/>
              </a:lnSpc>
            </a:pPr>
            <a:r>
              <a:rPr lang="en-CA" sz="3200" spc="600" dirty="0" smtClean="0">
                <a:solidFill>
                  <a:schemeClr val="bg1"/>
                </a:solidFill>
              </a:rPr>
              <a:t>Indicators</a:t>
            </a:r>
            <a:endParaRPr lang="en-CA" sz="32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4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9048392" y="38250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624392" y="38250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200456" y="35370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(1)</a:t>
            </a:r>
            <a:br>
              <a:rPr lang="en-CA" dirty="0" smtClean="0"/>
            </a:br>
            <a:r>
              <a:rPr lang="en-CA" dirty="0" smtClean="0"/>
              <a:t>Cascadable Wide and Deep BCAM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13/17</a:t>
            </a:r>
            <a:endParaRPr lang="en-CA" dirty="0"/>
          </a:p>
        </p:txBody>
      </p:sp>
      <p:graphicFrame>
        <p:nvGraphicFramePr>
          <p:cNvPr id="31" name="Content Placeholder 19"/>
          <p:cNvGraphicFramePr>
            <a:graphicFrameLocks/>
          </p:cNvGraphicFramePr>
          <p:nvPr>
            <p:extLst/>
          </p:nvPr>
        </p:nvGraphicFramePr>
        <p:xfrm>
          <a:off x="838201" y="4497462"/>
          <a:ext cx="7560000" cy="1667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" name="Rounded Rectangle 31"/>
          <p:cNvSpPr/>
          <p:nvPr/>
        </p:nvSpPr>
        <p:spPr>
          <a:xfrm>
            <a:off x="838200" y="1819894"/>
            <a:ext cx="10515600" cy="432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500" spc="-150" dirty="0"/>
              <a:t>PROBLEM: is it possible to </a:t>
            </a:r>
            <a:r>
              <a:rPr lang="en-CA" sz="3500" spc="-150" dirty="0" smtClean="0"/>
              <a:t>regenerate matches for all </a:t>
            </a:r>
            <a:r>
              <a:rPr lang="en-CA" sz="3500" spc="-150" dirty="0"/>
              <a:t>addresses?</a:t>
            </a:r>
          </a:p>
        </p:txBody>
      </p:sp>
      <p:graphicFrame>
        <p:nvGraphicFramePr>
          <p:cNvPr id="33" name="Content Placeholder 7"/>
          <p:cNvGraphicFramePr>
            <a:graphicFrameLocks/>
          </p:cNvGraphicFramePr>
          <p:nvPr>
            <p:extLst/>
          </p:nvPr>
        </p:nvGraphicFramePr>
        <p:xfrm>
          <a:off x="838200" y="2642408"/>
          <a:ext cx="7560000" cy="147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4" name="Rectangle 33"/>
          <p:cNvSpPr/>
          <p:nvPr/>
        </p:nvSpPr>
        <p:spPr>
          <a:xfrm>
            <a:off x="9048360" y="2960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8292289" y="3357040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48328" y="2636912"/>
            <a:ext cx="2304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 anchorCtr="0"/>
          <a:lstStyle/>
          <a:p>
            <a:pPr algn="ctr"/>
            <a:r>
              <a:rPr lang="en-CA" sz="3200" spc="600" dirty="0" smtClean="0">
                <a:solidFill>
                  <a:schemeClr val="accent1"/>
                </a:solidFill>
              </a:rPr>
              <a:t>Sets</a:t>
            </a:r>
            <a:endParaRPr lang="en-CA" sz="3200" spc="600" dirty="0">
              <a:solidFill>
                <a:schemeClr val="accent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624424" y="2960912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200488" y="2960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776552" y="2960912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048328" y="3248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624392" y="3248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200456" y="3248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776520" y="3248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048328" y="354083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624392" y="354080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776520" y="354080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200456" y="3825008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776520" y="3824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48392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0" name="Rectangle 69"/>
          <p:cNvSpPr/>
          <p:nvPr/>
        </p:nvSpPr>
        <p:spPr>
          <a:xfrm>
            <a:off x="9624456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10200456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2" name="Rectangle 71"/>
          <p:cNvSpPr/>
          <p:nvPr/>
        </p:nvSpPr>
        <p:spPr>
          <a:xfrm>
            <a:off x="10776520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9192336" y="450912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9336376" y="450912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9192336" y="4653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336376" y="4653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13" name="Elbow Connector 112"/>
          <p:cNvCxnSpPr>
            <a:endCxn id="95" idx="1"/>
          </p:cNvCxnSpPr>
          <p:nvPr/>
        </p:nvCxnSpPr>
        <p:spPr>
          <a:xfrm flipH="1">
            <a:off x="9192336" y="3969008"/>
            <a:ext cx="143992" cy="756128"/>
          </a:xfrm>
          <a:prstGeom prst="bentConnector5">
            <a:avLst>
              <a:gd name="adj1" fmla="val -6614"/>
              <a:gd name="adj2" fmla="val -246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9768400" y="4508198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9912440" y="4508198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9768400" y="4652214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912440" y="4652214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28" name="Elbow Connector 127"/>
          <p:cNvCxnSpPr>
            <a:endCxn id="125" idx="3"/>
          </p:cNvCxnSpPr>
          <p:nvPr/>
        </p:nvCxnSpPr>
        <p:spPr>
          <a:xfrm rot="16200000" flipH="1">
            <a:off x="9538537" y="4062294"/>
            <a:ext cx="891695" cy="144112"/>
          </a:xfrm>
          <a:prstGeom prst="bentConnector4">
            <a:avLst>
              <a:gd name="adj1" fmla="val -148"/>
              <a:gd name="adj2" fmla="val 169399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endCxn id="126" idx="1"/>
          </p:cNvCxnSpPr>
          <p:nvPr/>
        </p:nvCxnSpPr>
        <p:spPr>
          <a:xfrm flipH="1">
            <a:off x="9768400" y="3968086"/>
            <a:ext cx="143992" cy="756128"/>
          </a:xfrm>
          <a:prstGeom prst="bentConnector5">
            <a:avLst>
              <a:gd name="adj1" fmla="val 59535"/>
              <a:gd name="adj2" fmla="val -246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endCxn id="94" idx="3"/>
          </p:cNvCxnSpPr>
          <p:nvPr/>
        </p:nvCxnSpPr>
        <p:spPr>
          <a:xfrm rot="16200000" flipH="1">
            <a:off x="8805234" y="3905977"/>
            <a:ext cx="1206069" cy="144215"/>
          </a:xfrm>
          <a:prstGeom prst="bentConnector4">
            <a:avLst>
              <a:gd name="adj1" fmla="val -107"/>
              <a:gd name="adj2" fmla="val 1693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10344464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0488504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0344464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10488504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52" name="Elbow Connector 151"/>
          <p:cNvCxnSpPr>
            <a:endCxn id="150" idx="1"/>
          </p:cNvCxnSpPr>
          <p:nvPr/>
        </p:nvCxnSpPr>
        <p:spPr>
          <a:xfrm flipH="1">
            <a:off x="10344464" y="3684836"/>
            <a:ext cx="143992" cy="1040316"/>
          </a:xfrm>
          <a:prstGeom prst="bentConnector5">
            <a:avLst>
              <a:gd name="adj1" fmla="val -6615"/>
              <a:gd name="adj2" fmla="val -407"/>
              <a:gd name="adj3" fmla="val 162842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endCxn id="149" idx="3"/>
          </p:cNvCxnSpPr>
          <p:nvPr/>
        </p:nvCxnSpPr>
        <p:spPr>
          <a:xfrm rot="16200000" flipH="1">
            <a:off x="9957362" y="3905993"/>
            <a:ext cx="1206069" cy="144215"/>
          </a:xfrm>
          <a:prstGeom prst="bentConnector4">
            <a:avLst>
              <a:gd name="adj1" fmla="val 25"/>
              <a:gd name="adj2" fmla="val 1693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0920536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1064576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0920536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1064576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63" name="Elbow Connector 162"/>
          <p:cNvCxnSpPr>
            <a:endCxn id="159" idx="3"/>
          </p:cNvCxnSpPr>
          <p:nvPr/>
        </p:nvCxnSpPr>
        <p:spPr>
          <a:xfrm rot="16200000" flipH="1">
            <a:off x="10408881" y="3781441"/>
            <a:ext cx="1455102" cy="144287"/>
          </a:xfrm>
          <a:prstGeom prst="bentConnector4">
            <a:avLst>
              <a:gd name="adj1" fmla="val 67"/>
              <a:gd name="adj2" fmla="val 162713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 rot="20878083">
            <a:off x="9021334" y="3166792"/>
            <a:ext cx="239244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300" dirty="0">
                <a:solidFill>
                  <a:schemeClr val="bg1"/>
                </a:solidFill>
              </a:rPr>
              <a:t>Indicators</a:t>
            </a:r>
          </a:p>
          <a:p>
            <a:pPr algn="ctr">
              <a:lnSpc>
                <a:spcPct val="70000"/>
              </a:lnSpc>
            </a:pPr>
            <a:r>
              <a:rPr lang="en-CA" sz="3200" spc="300" dirty="0">
                <a:solidFill>
                  <a:schemeClr val="bg1"/>
                </a:solidFill>
              </a:rPr>
              <a:t>Indices</a:t>
            </a:r>
          </a:p>
        </p:txBody>
      </p:sp>
      <p:cxnSp>
        <p:nvCxnSpPr>
          <p:cNvPr id="76" name="Elbow Connector 75"/>
          <p:cNvCxnSpPr/>
          <p:nvPr/>
        </p:nvCxnSpPr>
        <p:spPr>
          <a:xfrm flipH="1">
            <a:off x="10920536" y="3969024"/>
            <a:ext cx="143992" cy="756128"/>
          </a:xfrm>
          <a:prstGeom prst="bentConnector5">
            <a:avLst>
              <a:gd name="adj1" fmla="val -6614"/>
              <a:gd name="adj2" fmla="val 174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048289" y="4802582"/>
            <a:ext cx="2304038" cy="4016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2400" spc="-270" dirty="0" smtClean="0">
                <a:solidFill>
                  <a:schemeClr val="accent1"/>
                </a:solidFill>
              </a:rPr>
              <a:t>Intra-set Match Indicators</a:t>
            </a:r>
            <a:endParaRPr lang="en-CA" sz="2400" spc="-27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>
          <a:xfrm>
            <a:off x="10200456" y="4414632"/>
            <a:ext cx="576039" cy="454528"/>
          </a:xfrm>
          <a:prstGeom prst="roundRect">
            <a:avLst>
              <a:gd name="adj" fmla="val 626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61" name="Rounded Rectangle 60"/>
          <p:cNvSpPr/>
          <p:nvPr/>
        </p:nvSpPr>
        <p:spPr>
          <a:xfrm>
            <a:off x="10776520" y="4414632"/>
            <a:ext cx="576039" cy="454528"/>
          </a:xfrm>
          <a:prstGeom prst="roundRect">
            <a:avLst>
              <a:gd name="adj" fmla="val 626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60" name="Rounded Rectangle 59"/>
          <p:cNvSpPr/>
          <p:nvPr/>
        </p:nvSpPr>
        <p:spPr>
          <a:xfrm>
            <a:off x="9624392" y="4418843"/>
            <a:ext cx="576039" cy="454528"/>
          </a:xfrm>
          <a:prstGeom prst="roundRect">
            <a:avLst>
              <a:gd name="adj" fmla="val 626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59" name="Rounded Rectangle 58"/>
          <p:cNvSpPr/>
          <p:nvPr/>
        </p:nvSpPr>
        <p:spPr>
          <a:xfrm>
            <a:off x="9048353" y="4414632"/>
            <a:ext cx="576039" cy="454528"/>
          </a:xfrm>
          <a:prstGeom prst="roundRect">
            <a:avLst>
              <a:gd name="adj" fmla="val 626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55" name="Rounded Rectangle 54"/>
          <p:cNvSpPr/>
          <p:nvPr/>
        </p:nvSpPr>
        <p:spPr>
          <a:xfrm>
            <a:off x="8610599" y="2627210"/>
            <a:ext cx="2848191" cy="1557874"/>
          </a:xfrm>
          <a:prstGeom prst="roundRect">
            <a:avLst>
              <a:gd name="adj" fmla="val 626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spc="-150" dirty="0"/>
          </a:p>
        </p:txBody>
      </p:sp>
      <p:sp>
        <p:nvSpPr>
          <p:cNvPr id="75" name="Rectangle 74"/>
          <p:cNvSpPr/>
          <p:nvPr/>
        </p:nvSpPr>
        <p:spPr>
          <a:xfrm>
            <a:off x="9048392" y="38250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624392" y="38250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200456" y="35370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(1)</a:t>
            </a:r>
            <a:br>
              <a:rPr lang="en-CA" dirty="0" smtClean="0"/>
            </a:br>
            <a:r>
              <a:rPr lang="en-CA" dirty="0" smtClean="0"/>
              <a:t>Cascadable Wide and Deep BCAM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13/17</a:t>
            </a:r>
            <a:endParaRPr lang="en-CA" dirty="0"/>
          </a:p>
        </p:txBody>
      </p:sp>
      <p:graphicFrame>
        <p:nvGraphicFramePr>
          <p:cNvPr id="31" name="Content Placeholder 19"/>
          <p:cNvGraphicFramePr>
            <a:graphicFrameLocks/>
          </p:cNvGraphicFramePr>
          <p:nvPr>
            <p:extLst/>
          </p:nvPr>
        </p:nvGraphicFramePr>
        <p:xfrm>
          <a:off x="838201" y="4497462"/>
          <a:ext cx="7560000" cy="1667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" name="Rounded Rectangle 31"/>
          <p:cNvSpPr/>
          <p:nvPr/>
        </p:nvSpPr>
        <p:spPr>
          <a:xfrm>
            <a:off x="838200" y="1819894"/>
            <a:ext cx="10515600" cy="432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500" spc="-150" dirty="0"/>
              <a:t>PROBLEM: is it possible to </a:t>
            </a:r>
            <a:r>
              <a:rPr lang="en-CA" sz="3500" spc="-150" dirty="0" smtClean="0"/>
              <a:t>regenerate matches for all </a:t>
            </a:r>
            <a:r>
              <a:rPr lang="en-CA" sz="3500" spc="-150" dirty="0"/>
              <a:t>addresses?</a:t>
            </a:r>
          </a:p>
        </p:txBody>
      </p:sp>
      <p:graphicFrame>
        <p:nvGraphicFramePr>
          <p:cNvPr id="3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784523"/>
              </p:ext>
            </p:extLst>
          </p:nvPr>
        </p:nvGraphicFramePr>
        <p:xfrm>
          <a:off x="838200" y="2642408"/>
          <a:ext cx="7560000" cy="147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4" name="Rectangle 33"/>
          <p:cNvSpPr/>
          <p:nvPr/>
        </p:nvSpPr>
        <p:spPr>
          <a:xfrm>
            <a:off x="9048360" y="2960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8292289" y="3357040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48328" y="2636912"/>
            <a:ext cx="2304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 anchorCtr="0"/>
          <a:lstStyle/>
          <a:p>
            <a:pPr algn="ctr"/>
            <a:r>
              <a:rPr lang="en-CA" sz="3200" spc="600" dirty="0" smtClean="0">
                <a:solidFill>
                  <a:schemeClr val="accent1"/>
                </a:solidFill>
              </a:rPr>
              <a:t>Sets</a:t>
            </a:r>
            <a:endParaRPr lang="en-CA" sz="3200" spc="600" dirty="0">
              <a:solidFill>
                <a:schemeClr val="accent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624424" y="2960912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200488" y="2960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776552" y="2960912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048328" y="3248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624392" y="3248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200456" y="3248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776520" y="324894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048328" y="354083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624392" y="354080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776520" y="3540804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200456" y="3825008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776520" y="3824976"/>
            <a:ext cx="576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48392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0" name="Rectangle 69"/>
          <p:cNvSpPr/>
          <p:nvPr/>
        </p:nvSpPr>
        <p:spPr>
          <a:xfrm>
            <a:off x="9624456" y="2960948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10200456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2" name="Rectangle 71"/>
          <p:cNvSpPr/>
          <p:nvPr/>
        </p:nvSpPr>
        <p:spPr>
          <a:xfrm>
            <a:off x="10776520" y="2960912"/>
            <a:ext cx="576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9192336" y="450912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9336376" y="450912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9192336" y="4653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336376" y="4653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13" name="Elbow Connector 112"/>
          <p:cNvCxnSpPr>
            <a:endCxn id="95" idx="1"/>
          </p:cNvCxnSpPr>
          <p:nvPr/>
        </p:nvCxnSpPr>
        <p:spPr>
          <a:xfrm flipH="1">
            <a:off x="9192336" y="3969008"/>
            <a:ext cx="143992" cy="756128"/>
          </a:xfrm>
          <a:prstGeom prst="bentConnector5">
            <a:avLst>
              <a:gd name="adj1" fmla="val -6614"/>
              <a:gd name="adj2" fmla="val -246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9768400" y="4508198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9912440" y="4508198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9768400" y="4652214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912440" y="4652214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28" name="Elbow Connector 127"/>
          <p:cNvCxnSpPr>
            <a:endCxn id="125" idx="3"/>
          </p:cNvCxnSpPr>
          <p:nvPr/>
        </p:nvCxnSpPr>
        <p:spPr>
          <a:xfrm rot="16200000" flipH="1">
            <a:off x="9538537" y="4062294"/>
            <a:ext cx="891695" cy="144112"/>
          </a:xfrm>
          <a:prstGeom prst="bentConnector4">
            <a:avLst>
              <a:gd name="adj1" fmla="val -148"/>
              <a:gd name="adj2" fmla="val 169399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endCxn id="126" idx="1"/>
          </p:cNvCxnSpPr>
          <p:nvPr/>
        </p:nvCxnSpPr>
        <p:spPr>
          <a:xfrm flipH="1">
            <a:off x="9768400" y="3968086"/>
            <a:ext cx="143992" cy="756128"/>
          </a:xfrm>
          <a:prstGeom prst="bentConnector5">
            <a:avLst>
              <a:gd name="adj1" fmla="val 59535"/>
              <a:gd name="adj2" fmla="val -246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endCxn id="94" idx="3"/>
          </p:cNvCxnSpPr>
          <p:nvPr/>
        </p:nvCxnSpPr>
        <p:spPr>
          <a:xfrm rot="16200000" flipH="1">
            <a:off x="8805234" y="3905977"/>
            <a:ext cx="1206069" cy="144215"/>
          </a:xfrm>
          <a:prstGeom prst="bentConnector4">
            <a:avLst>
              <a:gd name="adj1" fmla="val -107"/>
              <a:gd name="adj2" fmla="val 1693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10344464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0488504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0344464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10488504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52" name="Elbow Connector 151"/>
          <p:cNvCxnSpPr>
            <a:endCxn id="150" idx="1"/>
          </p:cNvCxnSpPr>
          <p:nvPr/>
        </p:nvCxnSpPr>
        <p:spPr>
          <a:xfrm flipH="1">
            <a:off x="10344464" y="3684836"/>
            <a:ext cx="143992" cy="1040316"/>
          </a:xfrm>
          <a:prstGeom prst="bentConnector5">
            <a:avLst>
              <a:gd name="adj1" fmla="val -6615"/>
              <a:gd name="adj2" fmla="val -407"/>
              <a:gd name="adj3" fmla="val 162842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endCxn id="149" idx="3"/>
          </p:cNvCxnSpPr>
          <p:nvPr/>
        </p:nvCxnSpPr>
        <p:spPr>
          <a:xfrm rot="16200000" flipH="1">
            <a:off x="9957362" y="3905993"/>
            <a:ext cx="1206069" cy="144215"/>
          </a:xfrm>
          <a:prstGeom prst="bentConnector4">
            <a:avLst>
              <a:gd name="adj1" fmla="val 25"/>
              <a:gd name="adj2" fmla="val 1693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0920536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1064576" y="450913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0920536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400" dirty="0" smtClean="0">
                <a:solidFill>
                  <a:srgbClr val="FF0000"/>
                </a:solidFill>
              </a:rPr>
              <a:t>1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1064576" y="465315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162" name="Elbow Connector 161"/>
          <p:cNvCxnSpPr>
            <a:endCxn id="160" idx="1"/>
          </p:cNvCxnSpPr>
          <p:nvPr/>
        </p:nvCxnSpPr>
        <p:spPr>
          <a:xfrm flipH="1">
            <a:off x="10920536" y="3969024"/>
            <a:ext cx="143992" cy="756128"/>
          </a:xfrm>
          <a:prstGeom prst="bentConnector5">
            <a:avLst>
              <a:gd name="adj1" fmla="val -6614"/>
              <a:gd name="adj2" fmla="val 174"/>
              <a:gd name="adj3" fmla="val 166150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lbow Connector 162"/>
          <p:cNvCxnSpPr>
            <a:endCxn id="159" idx="3"/>
          </p:cNvCxnSpPr>
          <p:nvPr/>
        </p:nvCxnSpPr>
        <p:spPr>
          <a:xfrm rot="16200000" flipH="1">
            <a:off x="10408881" y="3781441"/>
            <a:ext cx="1455102" cy="144287"/>
          </a:xfrm>
          <a:prstGeom prst="bentConnector4">
            <a:avLst>
              <a:gd name="adj1" fmla="val 67"/>
              <a:gd name="adj2" fmla="val 162713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 rot="20878083">
            <a:off x="9021334" y="3166792"/>
            <a:ext cx="239244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300" dirty="0">
                <a:solidFill>
                  <a:schemeClr val="bg1"/>
                </a:solidFill>
              </a:rPr>
              <a:t>Indicators</a:t>
            </a:r>
          </a:p>
          <a:p>
            <a:pPr algn="ctr">
              <a:lnSpc>
                <a:spcPct val="70000"/>
              </a:lnSpc>
            </a:pPr>
            <a:r>
              <a:rPr lang="en-CA" sz="3200" spc="300" dirty="0">
                <a:solidFill>
                  <a:schemeClr val="bg1"/>
                </a:solidFill>
              </a:rPr>
              <a:t>Indices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0488289" y="5841268"/>
            <a:ext cx="970501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CA" sz="3200" spc="-240" dirty="0">
                <a:solidFill>
                  <a:schemeClr val="accent6">
                    <a:lumMod val="75000"/>
                  </a:schemeClr>
                </a:solidFill>
              </a:rPr>
              <a:t>BRAM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048801" y="5409260"/>
            <a:ext cx="2303527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CA" sz="3200" spc="-240" dirty="0" smtClean="0">
                <a:solidFill>
                  <a:schemeClr val="accent2">
                    <a:lumMod val="75000"/>
                  </a:schemeClr>
                </a:solidFill>
              </a:rPr>
              <a:t>LUTRAM</a:t>
            </a:r>
            <a:endParaRPr lang="en-CA" sz="3200" spc="-24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9048289" y="4802582"/>
            <a:ext cx="2304038" cy="4016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2400" spc="-270" dirty="0" smtClean="0">
                <a:solidFill>
                  <a:schemeClr val="accent1"/>
                </a:solidFill>
              </a:rPr>
              <a:t>Intra-set Match Indicators</a:t>
            </a:r>
            <a:endParaRPr lang="en-CA" sz="2400" spc="-270" dirty="0">
              <a:solidFill>
                <a:schemeClr val="accent1"/>
              </a:solidFill>
            </a:endParaRPr>
          </a:p>
        </p:txBody>
      </p:sp>
      <p:cxnSp>
        <p:nvCxnSpPr>
          <p:cNvPr id="10" name="Straight Arrow Connector 9"/>
          <p:cNvCxnSpPr>
            <a:stCxn id="59" idx="2"/>
            <a:endCxn id="67" idx="0"/>
          </p:cNvCxnSpPr>
          <p:nvPr/>
        </p:nvCxnSpPr>
        <p:spPr>
          <a:xfrm>
            <a:off x="9336373" y="4869160"/>
            <a:ext cx="864192" cy="5401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0" idx="2"/>
            <a:endCxn id="67" idx="0"/>
          </p:cNvCxnSpPr>
          <p:nvPr/>
        </p:nvCxnSpPr>
        <p:spPr>
          <a:xfrm>
            <a:off x="9912412" y="4873371"/>
            <a:ext cx="288153" cy="535889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2" idx="2"/>
            <a:endCxn id="67" idx="0"/>
          </p:cNvCxnSpPr>
          <p:nvPr/>
        </p:nvCxnSpPr>
        <p:spPr>
          <a:xfrm flipH="1">
            <a:off x="10200565" y="4869160"/>
            <a:ext cx="287911" cy="5401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1" idx="2"/>
            <a:endCxn id="67" idx="0"/>
          </p:cNvCxnSpPr>
          <p:nvPr/>
        </p:nvCxnSpPr>
        <p:spPr>
          <a:xfrm flipH="1">
            <a:off x="10200565" y="4869160"/>
            <a:ext cx="863975" cy="5401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5" idx="3"/>
            <a:endCxn id="55" idx="3"/>
          </p:cNvCxnSpPr>
          <p:nvPr/>
        </p:nvCxnSpPr>
        <p:spPr>
          <a:xfrm flipV="1">
            <a:off x="11458790" y="3406147"/>
            <a:ext cx="12700" cy="2615121"/>
          </a:xfrm>
          <a:prstGeom prst="bentConnector3">
            <a:avLst>
              <a:gd name="adj1" fmla="val 180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4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9924039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63" name="Rectangle 62"/>
          <p:cNvSpPr/>
          <p:nvPr/>
        </p:nvSpPr>
        <p:spPr>
          <a:xfrm>
            <a:off x="9923285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9494708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492203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Divide address space into sets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Store sets with a match in Indicators-RAM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Transposed-RAM stores indices to all matches in set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6" name="Rectangle 5"/>
          <p:cNvSpPr/>
          <p:nvPr/>
        </p:nvSpPr>
        <p:spPr>
          <a:xfrm>
            <a:off x="9922576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" name="Rectangle 7"/>
          <p:cNvSpPr/>
          <p:nvPr/>
        </p:nvSpPr>
        <p:spPr>
          <a:xfrm>
            <a:off x="1078473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0" name="Rectangle 9"/>
          <p:cNvSpPr/>
          <p:nvPr/>
        </p:nvSpPr>
        <p:spPr>
          <a:xfrm>
            <a:off x="992348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354227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84882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6" name="Rectangle 15"/>
          <p:cNvSpPr/>
          <p:nvPr/>
        </p:nvSpPr>
        <p:spPr>
          <a:xfrm>
            <a:off x="10783964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9" name="Rectangle 18"/>
          <p:cNvSpPr/>
          <p:nvPr/>
        </p:nvSpPr>
        <p:spPr>
          <a:xfrm>
            <a:off x="10355285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784904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27487" y="2432420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87251" y="244337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1" name="Rectangle 50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941496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943085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 smtClean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6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9924039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63" name="Rectangle 62"/>
          <p:cNvSpPr/>
          <p:nvPr/>
        </p:nvSpPr>
        <p:spPr>
          <a:xfrm>
            <a:off x="9923285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9491533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492203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Store sets with a match in Indicators-RAM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Transposed-RAM stores indices to all matches in set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6" name="Rectangle 5"/>
          <p:cNvSpPr/>
          <p:nvPr/>
        </p:nvSpPr>
        <p:spPr>
          <a:xfrm>
            <a:off x="9922576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" name="Rectangle 7"/>
          <p:cNvSpPr/>
          <p:nvPr/>
        </p:nvSpPr>
        <p:spPr>
          <a:xfrm>
            <a:off x="1078473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0" name="Rectangle 9"/>
          <p:cNvSpPr/>
          <p:nvPr/>
        </p:nvSpPr>
        <p:spPr>
          <a:xfrm>
            <a:off x="992348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354227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84882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6" name="Rectangle 15"/>
          <p:cNvSpPr/>
          <p:nvPr/>
        </p:nvSpPr>
        <p:spPr>
          <a:xfrm>
            <a:off x="10783964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9" name="Rectangle 18"/>
          <p:cNvSpPr/>
          <p:nvPr/>
        </p:nvSpPr>
        <p:spPr>
          <a:xfrm>
            <a:off x="10355285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784904" y="4101696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27487" y="2432420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87251" y="244337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491285" y="3671751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5" name="Rectangle 34"/>
          <p:cNvSpPr/>
          <p:nvPr/>
        </p:nvSpPr>
        <p:spPr>
          <a:xfrm>
            <a:off x="9491853" y="4107535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9504212" y="2819686"/>
            <a:ext cx="864000" cy="172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368212" y="2822423"/>
            <a:ext cx="864000" cy="172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0" name="Rectangle 99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938322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938322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947537" y="2823694"/>
            <a:ext cx="1440000" cy="86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12" name="Rectangle 111"/>
          <p:cNvSpPr/>
          <p:nvPr/>
        </p:nvSpPr>
        <p:spPr>
          <a:xfrm>
            <a:off x="6947536" y="3686923"/>
            <a:ext cx="1440000" cy="86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13" name="Rectangle 112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74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9503134" y="3671482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10368921" y="323586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10372096" y="409559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8" name="Rectangle 97"/>
          <p:cNvSpPr/>
          <p:nvPr/>
        </p:nvSpPr>
        <p:spPr>
          <a:xfrm>
            <a:off x="9503988" y="4107093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/>
              <a:t>Store sets with a match in Indicators-RAM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Transposed-RAM stores indices to all matches in set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6" name="Rectangle 5"/>
          <p:cNvSpPr/>
          <p:nvPr/>
        </p:nvSpPr>
        <p:spPr>
          <a:xfrm>
            <a:off x="9922576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" name="Rectangle 7"/>
          <p:cNvSpPr/>
          <p:nvPr/>
        </p:nvSpPr>
        <p:spPr>
          <a:xfrm>
            <a:off x="10784738" y="2804722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0" name="Rectangle 9"/>
          <p:cNvSpPr/>
          <p:nvPr/>
        </p:nvSpPr>
        <p:spPr>
          <a:xfrm>
            <a:off x="9923483" y="3237370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484923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984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6" name="Rectangle 15"/>
          <p:cNvSpPr/>
          <p:nvPr/>
        </p:nvSpPr>
        <p:spPr>
          <a:xfrm>
            <a:off x="10783964" y="3667317"/>
            <a:ext cx="432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9484923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9844560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27487" y="2432420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87251" y="2443372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491285" y="3671751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5" name="Rectangle 34"/>
          <p:cNvSpPr/>
          <p:nvPr/>
        </p:nvSpPr>
        <p:spPr>
          <a:xfrm>
            <a:off x="9491853" y="4107535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9504212" y="2819686"/>
            <a:ext cx="864000" cy="172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368212" y="2822423"/>
            <a:ext cx="864000" cy="172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8" name="Rectangle 67"/>
          <p:cNvSpPr/>
          <p:nvPr/>
        </p:nvSpPr>
        <p:spPr>
          <a:xfrm>
            <a:off x="8767964" y="5679421"/>
            <a:ext cx="244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 smtClean="0">
                <a:solidFill>
                  <a:schemeClr val="tx1"/>
                </a:solidFill>
              </a:rPr>
              <a:t>Indicators-RAMs</a:t>
            </a:r>
            <a:endParaRPr lang="en-CA" sz="3200" spc="-22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496673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2" name="Rectangle 81"/>
          <p:cNvSpPr/>
          <p:nvPr/>
        </p:nvSpPr>
        <p:spPr>
          <a:xfrm>
            <a:off x="10860647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8687592" y="4763609"/>
            <a:ext cx="2700000" cy="122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3" name="Rectangle 152"/>
          <p:cNvSpPr/>
          <p:nvPr/>
        </p:nvSpPr>
        <p:spPr>
          <a:xfrm>
            <a:off x="10496673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0860647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938322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938322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947537" y="2823694"/>
            <a:ext cx="1440000" cy="86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26" name="Rectangle 125"/>
          <p:cNvSpPr/>
          <p:nvPr/>
        </p:nvSpPr>
        <p:spPr>
          <a:xfrm>
            <a:off x="6947536" y="3686923"/>
            <a:ext cx="1440000" cy="86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27" name="Rectangle 126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4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9493776" y="3671904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10356417" y="323586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10353242" y="409559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8" name="Rectangle 97"/>
          <p:cNvSpPr/>
          <p:nvPr/>
        </p:nvSpPr>
        <p:spPr>
          <a:xfrm>
            <a:off x="9495981" y="4095163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/>
              <a:t>Store sets with a match in Indicators-RAM</a:t>
            </a:r>
          </a:p>
          <a:p>
            <a:r>
              <a:rPr lang="en-CA" dirty="0" smtClean="0"/>
              <a:t>Transposed-RAM stores indices to all matches in set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Hierarchical Search: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3" name="Rectangle 12"/>
          <p:cNvSpPr/>
          <p:nvPr/>
        </p:nvSpPr>
        <p:spPr>
          <a:xfrm>
            <a:off x="9484923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984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9484923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9844560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sets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cxnSp>
        <p:nvCxnSpPr>
          <p:cNvPr id="34" name="Elbow Connector 33"/>
          <p:cNvCxnSpPr>
            <a:endCxn id="13" idx="1"/>
          </p:cNvCxnSpPr>
          <p:nvPr/>
        </p:nvCxnSpPr>
        <p:spPr>
          <a:xfrm flipH="1">
            <a:off x="9484923" y="3883317"/>
            <a:ext cx="438610" cy="1145324"/>
          </a:xfrm>
          <a:prstGeom prst="bentConnector5">
            <a:avLst>
              <a:gd name="adj1" fmla="val 19545"/>
              <a:gd name="adj2" fmla="val 69752"/>
              <a:gd name="adj3" fmla="val 123164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18" idx="3"/>
          </p:cNvCxnSpPr>
          <p:nvPr/>
        </p:nvCxnSpPr>
        <p:spPr>
          <a:xfrm rot="16200000" flipH="1">
            <a:off x="9499428" y="4751076"/>
            <a:ext cx="1138512" cy="271752"/>
          </a:xfrm>
          <a:prstGeom prst="bentConnector4">
            <a:avLst>
              <a:gd name="adj1" fmla="val 32357"/>
              <a:gd name="adj2" fmla="val 14206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8767964" y="5679421"/>
            <a:ext cx="244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 smtClean="0">
                <a:solidFill>
                  <a:schemeClr val="tx1"/>
                </a:solidFill>
              </a:rPr>
              <a:t>Indicators-RAMs</a:t>
            </a:r>
            <a:endParaRPr lang="en-CA" sz="3200" spc="-22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496673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2" name="Rectangle 81"/>
          <p:cNvSpPr/>
          <p:nvPr/>
        </p:nvSpPr>
        <p:spPr>
          <a:xfrm>
            <a:off x="10860647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cxnSp>
        <p:nvCxnSpPr>
          <p:cNvPr id="88" name="Elbow Connector 87"/>
          <p:cNvCxnSpPr>
            <a:endCxn id="82" idx="3"/>
          </p:cNvCxnSpPr>
          <p:nvPr/>
        </p:nvCxnSpPr>
        <p:spPr>
          <a:xfrm rot="10800000" flipH="1" flipV="1">
            <a:off x="10784881" y="3453369"/>
            <a:ext cx="435765" cy="1582483"/>
          </a:xfrm>
          <a:prstGeom prst="bentConnector5">
            <a:avLst>
              <a:gd name="adj1" fmla="val 22587"/>
              <a:gd name="adj2" fmla="val 78189"/>
              <a:gd name="adj3" fmla="val 124043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87592" y="4763609"/>
            <a:ext cx="2700000" cy="122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49" name="Elbow Connector 148"/>
          <p:cNvCxnSpPr>
            <a:endCxn id="153" idx="1"/>
          </p:cNvCxnSpPr>
          <p:nvPr/>
        </p:nvCxnSpPr>
        <p:spPr>
          <a:xfrm flipH="1">
            <a:off x="10496673" y="4317696"/>
            <a:ext cx="290612" cy="1142712"/>
          </a:xfrm>
          <a:prstGeom prst="bentConnector5">
            <a:avLst>
              <a:gd name="adj1" fmla="val 34960"/>
              <a:gd name="adj2" fmla="val 32496"/>
              <a:gd name="adj3" fmla="val 137146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496673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0860647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941496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943085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06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9493776" y="3671904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10349078" y="323586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10353048" y="4105119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8" name="Rectangle 97"/>
          <p:cNvSpPr/>
          <p:nvPr/>
        </p:nvSpPr>
        <p:spPr>
          <a:xfrm>
            <a:off x="9494464" y="4107093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/>
              <a:t>Store sets with a match in Indicators-RAM</a:t>
            </a:r>
          </a:p>
          <a:p>
            <a:r>
              <a:rPr lang="en-CA" dirty="0" smtClean="0"/>
              <a:t>Transposed-RAM stores indices to all matches in set</a:t>
            </a:r>
          </a:p>
          <a:p>
            <a:r>
              <a:rPr lang="en-CA" dirty="0" smtClean="0"/>
              <a:t>Hierarchical Search: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14/16</a:t>
            </a:r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3" name="Rectangle 12"/>
          <p:cNvSpPr/>
          <p:nvPr/>
        </p:nvSpPr>
        <p:spPr>
          <a:xfrm>
            <a:off x="9484923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984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10350488" y="3667317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9484923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9844560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sets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491853" y="4107535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34" name="Elbow Connector 33"/>
          <p:cNvCxnSpPr>
            <a:endCxn id="13" idx="1"/>
          </p:cNvCxnSpPr>
          <p:nvPr/>
        </p:nvCxnSpPr>
        <p:spPr>
          <a:xfrm flipH="1">
            <a:off x="9484923" y="3883317"/>
            <a:ext cx="438610" cy="1145324"/>
          </a:xfrm>
          <a:prstGeom prst="bentConnector5">
            <a:avLst>
              <a:gd name="adj1" fmla="val 19545"/>
              <a:gd name="adj2" fmla="val 69752"/>
              <a:gd name="adj3" fmla="val 123164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18" idx="3"/>
          </p:cNvCxnSpPr>
          <p:nvPr/>
        </p:nvCxnSpPr>
        <p:spPr>
          <a:xfrm rot="16200000" flipH="1">
            <a:off x="9499428" y="4751076"/>
            <a:ext cx="1138512" cy="271752"/>
          </a:xfrm>
          <a:prstGeom prst="bentConnector4">
            <a:avLst>
              <a:gd name="adj1" fmla="val 32357"/>
              <a:gd name="adj2" fmla="val 14206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8767964" y="5679421"/>
            <a:ext cx="244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 smtClean="0">
                <a:solidFill>
                  <a:schemeClr val="tx1"/>
                </a:solidFill>
              </a:rPr>
              <a:t>Indicators-RAMs</a:t>
            </a:r>
            <a:endParaRPr lang="en-CA" sz="3200" spc="-22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496673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2" name="Rectangle 81"/>
          <p:cNvSpPr/>
          <p:nvPr/>
        </p:nvSpPr>
        <p:spPr>
          <a:xfrm>
            <a:off x="10860647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cxnSp>
        <p:nvCxnSpPr>
          <p:cNvPr id="88" name="Elbow Connector 87"/>
          <p:cNvCxnSpPr>
            <a:endCxn id="82" idx="3"/>
          </p:cNvCxnSpPr>
          <p:nvPr/>
        </p:nvCxnSpPr>
        <p:spPr>
          <a:xfrm rot="10800000" flipH="1" flipV="1">
            <a:off x="10784881" y="3453369"/>
            <a:ext cx="435765" cy="1582483"/>
          </a:xfrm>
          <a:prstGeom prst="bentConnector5">
            <a:avLst>
              <a:gd name="adj1" fmla="val 22587"/>
              <a:gd name="adj2" fmla="val 78189"/>
              <a:gd name="adj3" fmla="val 124043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87592" y="4763609"/>
            <a:ext cx="2700000" cy="122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49" name="Elbow Connector 148"/>
          <p:cNvCxnSpPr>
            <a:endCxn id="153" idx="1"/>
          </p:cNvCxnSpPr>
          <p:nvPr/>
        </p:nvCxnSpPr>
        <p:spPr>
          <a:xfrm flipH="1">
            <a:off x="10496673" y="4317696"/>
            <a:ext cx="290612" cy="1142712"/>
          </a:xfrm>
          <a:prstGeom prst="bentConnector5">
            <a:avLst>
              <a:gd name="adj1" fmla="val 34960"/>
              <a:gd name="adj2" fmla="val 32496"/>
              <a:gd name="adj3" fmla="val 137146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496673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0860647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941496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943085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52" name="Elbow Connector 51"/>
          <p:cNvCxnSpPr>
            <a:stCxn id="53" idx="3"/>
          </p:cNvCxnSpPr>
          <p:nvPr/>
        </p:nvCxnSpPr>
        <p:spPr>
          <a:xfrm flipV="1">
            <a:off x="8407085" y="4508925"/>
            <a:ext cx="743563" cy="321922"/>
          </a:xfrm>
          <a:prstGeom prst="bentConnector3">
            <a:avLst>
              <a:gd name="adj1" fmla="val 2608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102930" y="4668847"/>
            <a:ext cx="2304155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2800" spc="-150" dirty="0" smtClean="0">
                <a:solidFill>
                  <a:srgbClr val="FF0000"/>
                </a:solidFill>
              </a:rPr>
              <a:t>Match pattern ‘3’</a:t>
            </a:r>
            <a:endParaRPr lang="en-CA" sz="2800" spc="-1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6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9493776" y="3671904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10358604" y="323586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10353048" y="4105119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8" name="Rectangle 97"/>
          <p:cNvSpPr/>
          <p:nvPr/>
        </p:nvSpPr>
        <p:spPr>
          <a:xfrm>
            <a:off x="9494464" y="4107093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/>
              <a:t>Store sets with a match in Indicators-RAM</a:t>
            </a:r>
          </a:p>
          <a:p>
            <a:r>
              <a:rPr lang="en-CA" dirty="0" smtClean="0"/>
              <a:t>Transposed-RAM stores indices to all matches in set</a:t>
            </a:r>
          </a:p>
          <a:p>
            <a:r>
              <a:rPr lang="en-CA" dirty="0" smtClean="0"/>
              <a:t>Hierarchical Search:</a:t>
            </a:r>
          </a:p>
          <a:p>
            <a:pPr lvl="1"/>
            <a:r>
              <a:rPr lang="en-CA" dirty="0" smtClean="0"/>
              <a:t>Find indices of all matching sets in Transposed-RAM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3" name="Rectangle 12"/>
          <p:cNvSpPr/>
          <p:nvPr/>
        </p:nvSpPr>
        <p:spPr>
          <a:xfrm>
            <a:off x="9484923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984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9484923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9844560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sets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491853" y="4107535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9491251" y="4100073"/>
            <a:ext cx="864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359586" y="4097674"/>
            <a:ext cx="864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34" name="Elbow Connector 33"/>
          <p:cNvCxnSpPr>
            <a:endCxn id="13" idx="1"/>
          </p:cNvCxnSpPr>
          <p:nvPr/>
        </p:nvCxnSpPr>
        <p:spPr>
          <a:xfrm flipH="1">
            <a:off x="9484923" y="3883317"/>
            <a:ext cx="438610" cy="1145324"/>
          </a:xfrm>
          <a:prstGeom prst="bentConnector5">
            <a:avLst>
              <a:gd name="adj1" fmla="val 19545"/>
              <a:gd name="adj2" fmla="val 69752"/>
              <a:gd name="adj3" fmla="val 123164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18" idx="3"/>
          </p:cNvCxnSpPr>
          <p:nvPr/>
        </p:nvCxnSpPr>
        <p:spPr>
          <a:xfrm rot="16200000" flipH="1">
            <a:off x="9499428" y="4751076"/>
            <a:ext cx="1138512" cy="271752"/>
          </a:xfrm>
          <a:prstGeom prst="bentConnector4">
            <a:avLst>
              <a:gd name="adj1" fmla="val 32357"/>
              <a:gd name="adj2" fmla="val 14206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8767964" y="5679421"/>
            <a:ext cx="244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 smtClean="0">
                <a:solidFill>
                  <a:schemeClr val="tx1"/>
                </a:solidFill>
              </a:rPr>
              <a:t>Indicators-RAMs</a:t>
            </a:r>
            <a:endParaRPr lang="en-CA" sz="3200" spc="-22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496673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2" name="Rectangle 81"/>
          <p:cNvSpPr/>
          <p:nvPr/>
        </p:nvSpPr>
        <p:spPr>
          <a:xfrm>
            <a:off x="10860647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cxnSp>
        <p:nvCxnSpPr>
          <p:cNvPr id="88" name="Elbow Connector 87"/>
          <p:cNvCxnSpPr>
            <a:endCxn id="82" idx="3"/>
          </p:cNvCxnSpPr>
          <p:nvPr/>
        </p:nvCxnSpPr>
        <p:spPr>
          <a:xfrm rot="10800000" flipH="1" flipV="1">
            <a:off x="10784881" y="3453369"/>
            <a:ext cx="435765" cy="1582483"/>
          </a:xfrm>
          <a:prstGeom prst="bentConnector5">
            <a:avLst>
              <a:gd name="adj1" fmla="val 22587"/>
              <a:gd name="adj2" fmla="val 78189"/>
              <a:gd name="adj3" fmla="val 124043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87592" y="4763609"/>
            <a:ext cx="2700000" cy="122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49" name="Elbow Connector 148"/>
          <p:cNvCxnSpPr>
            <a:endCxn id="153" idx="1"/>
          </p:cNvCxnSpPr>
          <p:nvPr/>
        </p:nvCxnSpPr>
        <p:spPr>
          <a:xfrm flipH="1">
            <a:off x="10496673" y="4317696"/>
            <a:ext cx="290612" cy="1142712"/>
          </a:xfrm>
          <a:prstGeom prst="bentConnector5">
            <a:avLst>
              <a:gd name="adj1" fmla="val 34960"/>
              <a:gd name="adj2" fmla="val 32496"/>
              <a:gd name="adj3" fmla="val 137146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496673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0860647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941496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943085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54" name="Elbow Connector 53"/>
          <p:cNvCxnSpPr>
            <a:stCxn id="55" idx="3"/>
          </p:cNvCxnSpPr>
          <p:nvPr/>
        </p:nvCxnSpPr>
        <p:spPr>
          <a:xfrm flipV="1">
            <a:off x="8407085" y="4508925"/>
            <a:ext cx="743563" cy="321922"/>
          </a:xfrm>
          <a:prstGeom prst="bentConnector3">
            <a:avLst>
              <a:gd name="adj1" fmla="val 2608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102930" y="4668847"/>
            <a:ext cx="2304155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2800" spc="-150" dirty="0" smtClean="0">
                <a:solidFill>
                  <a:srgbClr val="FF0000"/>
                </a:solidFill>
              </a:rPr>
              <a:t>Match pattern ‘3’</a:t>
            </a:r>
            <a:endParaRPr lang="en-CA" sz="2800" spc="-1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2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9493776" y="3671904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3" name="Rectangle 92"/>
          <p:cNvSpPr/>
          <p:nvPr/>
        </p:nvSpPr>
        <p:spPr>
          <a:xfrm>
            <a:off x="10358604" y="3235865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10353048" y="4105119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8" name="Rectangle 97"/>
          <p:cNvSpPr/>
          <p:nvPr/>
        </p:nvSpPr>
        <p:spPr>
          <a:xfrm>
            <a:off x="9494464" y="4107093"/>
            <a:ext cx="864899" cy="43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(2)</a:t>
            </a:r>
            <a:br>
              <a:rPr lang="en-CA" dirty="0" smtClean="0"/>
            </a:br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026"/>
            <a:ext cx="5257800" cy="4351338"/>
          </a:xfrm>
        </p:spPr>
        <p:txBody>
          <a:bodyPr>
            <a:normAutofit/>
          </a:bodyPr>
          <a:lstStyle/>
          <a:p>
            <a:r>
              <a:rPr lang="en-CA" dirty="0" smtClean="0"/>
              <a:t>Divide address space into sets</a:t>
            </a:r>
          </a:p>
          <a:p>
            <a:r>
              <a:rPr lang="en-CA" dirty="0" smtClean="0"/>
              <a:t>Store sets with a match in Indicators-RAM</a:t>
            </a:r>
          </a:p>
          <a:p>
            <a:r>
              <a:rPr lang="en-CA" dirty="0" smtClean="0"/>
              <a:t>Transposed-RAM stores indices to all matches in set</a:t>
            </a:r>
          </a:p>
          <a:p>
            <a:r>
              <a:rPr lang="en-CA" dirty="0" smtClean="0"/>
              <a:t>Hierarchical Search:</a:t>
            </a:r>
          </a:p>
          <a:p>
            <a:pPr lvl="1"/>
            <a:r>
              <a:rPr lang="en-CA" dirty="0" smtClean="0"/>
              <a:t>Find indices of all matching sets in Transposed-RAM</a:t>
            </a:r>
          </a:p>
          <a:p>
            <a:pPr lvl="1"/>
            <a:r>
              <a:rPr lang="en-CA" dirty="0" smtClean="0"/>
              <a:t>Read Indicators-RAM using indices from Transposed-RAM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14/17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9492451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7" name="Rectangle 6"/>
          <p:cNvSpPr/>
          <p:nvPr/>
        </p:nvSpPr>
        <p:spPr>
          <a:xfrm>
            <a:off x="10353788" y="2804722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9" name="Rectangle 8"/>
          <p:cNvSpPr/>
          <p:nvPr/>
        </p:nvSpPr>
        <p:spPr>
          <a:xfrm>
            <a:off x="9492533" y="3237370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3" name="Rectangle 12"/>
          <p:cNvSpPr/>
          <p:nvPr/>
        </p:nvSpPr>
        <p:spPr>
          <a:xfrm>
            <a:off x="9484923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1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984" y="4812641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10355251" y="3667317"/>
            <a:ext cx="864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-</a:t>
            </a:r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9484923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9844560" y="52402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1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92451" y="2447423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53788" y="2437222"/>
            <a:ext cx="86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26226" y="281012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26226" y="323293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24923" y="3667317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36932" y="41016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492450" y="2082023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600" dirty="0" smtClean="0">
                <a:solidFill>
                  <a:schemeClr val="accent1"/>
                </a:solidFill>
              </a:rPr>
              <a:t>sets</a:t>
            </a:r>
            <a:endParaRPr lang="en-CA" sz="4000" spc="600" dirty="0">
              <a:solidFill>
                <a:schemeClr val="accen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8092788" y="3484938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pPr algn="ctr"/>
            <a:r>
              <a:rPr lang="en-CA" sz="4000" spc="-150" dirty="0" smtClean="0">
                <a:solidFill>
                  <a:schemeClr val="accent1"/>
                </a:solidFill>
              </a:rPr>
              <a:t>patterns</a:t>
            </a:r>
            <a:endParaRPr lang="en-CA" sz="4000" spc="-15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67964" y="1770786"/>
            <a:ext cx="244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>
                <a:solidFill>
                  <a:schemeClr val="tx1"/>
                </a:solidFill>
              </a:rPr>
              <a:t>Transposed-RAM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491853" y="4107535"/>
            <a:ext cx="864899" cy="4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9491251" y="4100073"/>
            <a:ext cx="864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10359586" y="4100849"/>
            <a:ext cx="864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34" name="Elbow Connector 33"/>
          <p:cNvCxnSpPr>
            <a:endCxn id="13" idx="1"/>
          </p:cNvCxnSpPr>
          <p:nvPr/>
        </p:nvCxnSpPr>
        <p:spPr>
          <a:xfrm flipH="1">
            <a:off x="9484923" y="3883317"/>
            <a:ext cx="438610" cy="1145324"/>
          </a:xfrm>
          <a:prstGeom prst="bentConnector5">
            <a:avLst>
              <a:gd name="adj1" fmla="val 19545"/>
              <a:gd name="adj2" fmla="val 69752"/>
              <a:gd name="adj3" fmla="val 123164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18" idx="3"/>
          </p:cNvCxnSpPr>
          <p:nvPr/>
        </p:nvCxnSpPr>
        <p:spPr>
          <a:xfrm rot="16200000" flipH="1">
            <a:off x="9499428" y="4751076"/>
            <a:ext cx="1138512" cy="271752"/>
          </a:xfrm>
          <a:prstGeom prst="bentConnector4">
            <a:avLst>
              <a:gd name="adj1" fmla="val 32357"/>
              <a:gd name="adj2" fmla="val 142060"/>
            </a:avLst>
          </a:prstGeom>
          <a:ln w="38100">
            <a:solidFill>
              <a:srgbClr val="FF0000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8767964" y="5679421"/>
            <a:ext cx="244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220" dirty="0" smtClean="0">
                <a:solidFill>
                  <a:schemeClr val="tx1"/>
                </a:solidFill>
              </a:rPr>
              <a:t>Indicators-RAMs</a:t>
            </a:r>
            <a:endParaRPr lang="en-CA" sz="3200" spc="-22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496673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/>
              <a:t>0</a:t>
            </a:r>
            <a:endParaRPr lang="en-CA" sz="4000" dirty="0"/>
          </a:p>
        </p:txBody>
      </p:sp>
      <p:sp>
        <p:nvSpPr>
          <p:cNvPr id="82" name="Rectangle 81"/>
          <p:cNvSpPr/>
          <p:nvPr/>
        </p:nvSpPr>
        <p:spPr>
          <a:xfrm>
            <a:off x="10860647" y="4819853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cxnSp>
        <p:nvCxnSpPr>
          <p:cNvPr id="88" name="Elbow Connector 87"/>
          <p:cNvCxnSpPr>
            <a:endCxn id="82" idx="3"/>
          </p:cNvCxnSpPr>
          <p:nvPr/>
        </p:nvCxnSpPr>
        <p:spPr>
          <a:xfrm rot="10800000" flipH="1" flipV="1">
            <a:off x="10784881" y="3453369"/>
            <a:ext cx="435765" cy="1582483"/>
          </a:xfrm>
          <a:prstGeom prst="bentConnector5">
            <a:avLst>
              <a:gd name="adj1" fmla="val 22587"/>
              <a:gd name="adj2" fmla="val 78189"/>
              <a:gd name="adj3" fmla="val 124043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687592" y="4763609"/>
            <a:ext cx="2700000" cy="122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Rectangle 98"/>
          <p:cNvSpPr/>
          <p:nvPr/>
        </p:nvSpPr>
        <p:spPr>
          <a:xfrm>
            <a:off x="8687592" y="1697901"/>
            <a:ext cx="2700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49" name="Elbow Connector 148"/>
          <p:cNvCxnSpPr>
            <a:endCxn id="153" idx="1"/>
          </p:cNvCxnSpPr>
          <p:nvPr/>
        </p:nvCxnSpPr>
        <p:spPr>
          <a:xfrm flipH="1">
            <a:off x="10496673" y="4317696"/>
            <a:ext cx="290612" cy="1142712"/>
          </a:xfrm>
          <a:prstGeom prst="bentConnector5">
            <a:avLst>
              <a:gd name="adj1" fmla="val 34960"/>
              <a:gd name="adj2" fmla="val 32496"/>
              <a:gd name="adj3" fmla="val 137146"/>
            </a:avLst>
          </a:prstGeom>
          <a:ln w="38100">
            <a:solidFill>
              <a:srgbClr val="FF0000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496673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1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0860647" y="5244408"/>
            <a:ext cx="36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/>
              <a:t>0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43862" y="2826397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FF00"/>
                </a:solidFill>
              </a:rPr>
              <a:t>2</a:t>
            </a:r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43862" y="3261621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FFC000"/>
                </a:solidFill>
              </a:rPr>
              <a:t>3</a:t>
            </a:r>
            <a:endParaRPr lang="en-CA" sz="4000" dirty="0">
              <a:solidFill>
                <a:srgbClr val="FFC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941496" y="368827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92D050"/>
                </a:solidFill>
              </a:rPr>
              <a:t>3</a:t>
            </a:r>
            <a:endParaRPr lang="en-CA" sz="4000" dirty="0">
              <a:solidFill>
                <a:srgbClr val="92D05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943085" y="4118733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rgbClr val="7030A0"/>
                </a:solidFill>
              </a:rPr>
              <a:t>1</a:t>
            </a:r>
            <a:endParaRPr lang="en-CA" sz="4000" dirty="0">
              <a:solidFill>
                <a:srgbClr val="7030A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577637" y="28263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0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77637" y="3261613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1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572097" y="3688271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2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572097" y="411873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3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943862" y="2460995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 anchorCtr="0"/>
          <a:lstStyle/>
          <a:p>
            <a:r>
              <a:rPr lang="en-CA" sz="4000" spc="-300" dirty="0" smtClean="0">
                <a:solidFill>
                  <a:schemeClr val="accent1"/>
                </a:solidFill>
              </a:rPr>
              <a:t>patterns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27536" y="1727423"/>
            <a:ext cx="216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0" rtlCol="0" anchor="ctr" anchorCtr="0"/>
          <a:lstStyle/>
          <a:p>
            <a:pPr algn="ctr"/>
            <a:r>
              <a:rPr lang="en-CA" sz="3200" spc="-360" dirty="0">
                <a:solidFill>
                  <a:schemeClr val="tx1"/>
                </a:solidFill>
              </a:rPr>
              <a:t>RAM (reference)</a:t>
            </a: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rot="16200000">
            <a:off x="5527273" y="3504324"/>
            <a:ext cx="172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spc="-300" dirty="0" smtClean="0">
                <a:solidFill>
                  <a:schemeClr val="accent1"/>
                </a:solidFill>
              </a:rPr>
              <a:t>addresses</a:t>
            </a:r>
            <a:endParaRPr lang="en-CA" sz="4000" spc="-300" dirty="0">
              <a:solidFill>
                <a:schemeClr val="accent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104445" y="1697901"/>
            <a:ext cx="2412000" cy="2916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1" name="Elbow Connector 10"/>
          <p:cNvCxnSpPr>
            <a:stCxn id="101" idx="3"/>
          </p:cNvCxnSpPr>
          <p:nvPr/>
        </p:nvCxnSpPr>
        <p:spPr>
          <a:xfrm flipV="1">
            <a:off x="8407085" y="4508925"/>
            <a:ext cx="743563" cy="321922"/>
          </a:xfrm>
          <a:prstGeom prst="bentConnector3">
            <a:avLst>
              <a:gd name="adj1" fmla="val 2608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102930" y="4668847"/>
            <a:ext cx="2304155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2800" spc="-150" dirty="0" smtClean="0">
                <a:solidFill>
                  <a:srgbClr val="FF0000"/>
                </a:solidFill>
              </a:rPr>
              <a:t>Match pattern ‘3’</a:t>
            </a:r>
            <a:endParaRPr lang="en-CA" sz="2800" spc="-15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489236" y="5231885"/>
            <a:ext cx="720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5" name="Rectangle 54"/>
          <p:cNvSpPr/>
          <p:nvPr/>
        </p:nvSpPr>
        <p:spPr>
          <a:xfrm>
            <a:off x="10503586" y="5238633"/>
            <a:ext cx="720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8" name="Rectangle 57"/>
          <p:cNvSpPr/>
          <p:nvPr/>
        </p:nvSpPr>
        <p:spPr>
          <a:xfrm>
            <a:off x="6096000" y="5736323"/>
            <a:ext cx="2304000" cy="251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2800" spc="-220" dirty="0" smtClean="0">
                <a:solidFill>
                  <a:srgbClr val="FF0000"/>
                </a:solidFill>
              </a:rPr>
              <a:t>Found in ‘1’ and ‘2’</a:t>
            </a:r>
          </a:p>
        </p:txBody>
      </p:sp>
      <p:cxnSp>
        <p:nvCxnSpPr>
          <p:cNvPr id="20" name="Elbow Connector 19"/>
          <p:cNvCxnSpPr/>
          <p:nvPr/>
        </p:nvCxnSpPr>
        <p:spPr>
          <a:xfrm rot="10800000">
            <a:off x="7956518" y="5460584"/>
            <a:ext cx="1435133" cy="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6734802" y="5391559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/>
              <a:t>0</a:t>
            </a:r>
            <a:endParaRPr lang="en-CA" sz="2800" dirty="0"/>
          </a:p>
        </p:txBody>
      </p:sp>
      <p:sp>
        <p:nvSpPr>
          <p:cNvPr id="70" name="Rectangle 69"/>
          <p:cNvSpPr/>
          <p:nvPr/>
        </p:nvSpPr>
        <p:spPr>
          <a:xfrm>
            <a:off x="7029715" y="5391559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>
                <a:solidFill>
                  <a:srgbClr val="FFC000"/>
                </a:solidFill>
              </a:rPr>
              <a:t>1</a:t>
            </a:r>
            <a:endParaRPr lang="en-CA" sz="2800" dirty="0">
              <a:solidFill>
                <a:srgbClr val="FFC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17434" y="5391559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>
                <a:solidFill>
                  <a:srgbClr val="92D050"/>
                </a:solidFill>
              </a:rPr>
              <a:t>1</a:t>
            </a:r>
            <a:endParaRPr lang="en-CA" sz="2800" dirty="0">
              <a:solidFill>
                <a:srgbClr val="92D05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605059" y="5391559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/>
              <a:t>0</a:t>
            </a:r>
            <a:endParaRPr lang="en-CA" sz="2800" dirty="0">
              <a:solidFill>
                <a:srgbClr val="92D05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34802" y="5103340"/>
            <a:ext cx="28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029715" y="5103340"/>
            <a:ext cx="28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>
                <a:solidFill>
                  <a:srgbClr val="FFC000"/>
                </a:solidFill>
              </a:rPr>
              <a:t>1</a:t>
            </a:r>
            <a:endParaRPr lang="en-CA" sz="2800" dirty="0">
              <a:solidFill>
                <a:srgbClr val="FFC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17434" y="5103340"/>
            <a:ext cx="28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>
                <a:solidFill>
                  <a:srgbClr val="92D050"/>
                </a:solidFill>
              </a:rPr>
              <a:t>2</a:t>
            </a:r>
            <a:endParaRPr lang="en-CA" sz="2800" dirty="0">
              <a:solidFill>
                <a:srgbClr val="92D05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605059" y="5103340"/>
            <a:ext cx="288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2800" dirty="0" smtClean="0">
                <a:solidFill>
                  <a:schemeClr val="tx1"/>
                </a:solidFill>
              </a:rPr>
              <a:t>3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948160" y="3250870"/>
            <a:ext cx="1440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03" name="Rectangle 102"/>
          <p:cNvSpPr/>
          <p:nvPr/>
        </p:nvSpPr>
        <p:spPr>
          <a:xfrm>
            <a:off x="6948160" y="3686514"/>
            <a:ext cx="1440000" cy="43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4578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BCAM Applications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728771"/>
              </p:ext>
            </p:extLst>
          </p:nvPr>
        </p:nvGraphicFramePr>
        <p:xfrm>
          <a:off x="838200" y="1825625"/>
          <a:ext cx="977438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2</a:t>
            </a:fld>
            <a:r>
              <a:rPr lang="en-CA" dirty="0" smtClean="0"/>
              <a:t>/17</a:t>
            </a:r>
            <a:endParaRPr lang="en-CA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725727" y="4023517"/>
            <a:ext cx="628073" cy="1"/>
          </a:xfrm>
          <a:prstGeom prst="line">
            <a:avLst/>
          </a:prstGeom>
          <a:ln w="152400" cap="rnd" cmpd="sng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7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register-based BCAM</a:t>
            </a:r>
            <a:br>
              <a:rPr lang="en-CA" sz="2400" dirty="0" smtClean="0">
                <a:solidFill>
                  <a:schemeClr val="bg1"/>
                </a:solidFill>
              </a:rPr>
            </a:br>
            <a:r>
              <a:rPr lang="en-CA" sz="2400" dirty="0" smtClean="0">
                <a:solidFill>
                  <a:schemeClr val="bg1"/>
                </a:solidFill>
              </a:rPr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ALM consumption;</a:t>
            </a:r>
            <a:br>
              <a:rPr lang="en-CA" sz="2400" dirty="0" smtClean="0">
                <a:solidFill>
                  <a:schemeClr val="bg1"/>
                </a:solidFill>
              </a:rPr>
            </a:br>
            <a:r>
              <a:rPr lang="en-CA" sz="2400" dirty="0" smtClean="0">
                <a:solidFill>
                  <a:schemeClr val="bg1"/>
                </a:solidFill>
              </a:rPr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register-based BCAM</a:t>
            </a:r>
            <a:br>
              <a:rPr lang="en-CA" sz="2400" dirty="0" smtClean="0"/>
            </a:br>
            <a:r>
              <a:rPr lang="en-CA" sz="2400" dirty="0" smtClean="0"/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ALM consumption;</a:t>
            </a:r>
            <a:br>
              <a:rPr lang="en-CA" sz="2400" dirty="0" smtClean="0">
                <a:solidFill>
                  <a:schemeClr val="bg1"/>
                </a:solidFill>
              </a:rPr>
            </a:br>
            <a:r>
              <a:rPr lang="en-CA" sz="2400" dirty="0" smtClean="0">
                <a:solidFill>
                  <a:schemeClr val="bg1"/>
                </a:solidFill>
              </a:rPr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498850" y="3016250"/>
            <a:ext cx="2597150" cy="384266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1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register-based BCAM</a:t>
            </a:r>
            <a:br>
              <a:rPr lang="en-CA" sz="2400" dirty="0" smtClean="0"/>
            </a:br>
            <a:r>
              <a:rPr lang="en-CA" sz="2400" dirty="0" smtClean="0"/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ALM consumption;</a:t>
            </a:r>
            <a:br>
              <a:rPr lang="en-CA" sz="2400" dirty="0" smtClean="0"/>
            </a:br>
            <a:r>
              <a:rPr lang="en-CA" sz="2400" dirty="0" smtClean="0"/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62242" y="3886752"/>
            <a:ext cx="237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498850" y="3016250"/>
            <a:ext cx="2597150" cy="384266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2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register-based BCAM</a:t>
            </a:r>
            <a:br>
              <a:rPr lang="en-CA" sz="2400" dirty="0" smtClean="0"/>
            </a:br>
            <a:r>
              <a:rPr lang="en-CA" sz="2400" dirty="0" smtClean="0"/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ALM consumption;</a:t>
            </a:r>
            <a:br>
              <a:rPr lang="en-CA" sz="2400" dirty="0" smtClean="0"/>
            </a:br>
            <a:r>
              <a:rPr lang="en-CA" sz="2400" dirty="0" smtClean="0"/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5238750" y="4787900"/>
            <a:ext cx="922586" cy="349295"/>
          </a:xfrm>
          <a:prstGeom prst="bentConnector3">
            <a:avLst>
              <a:gd name="adj1" fmla="val 939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62242" y="3886752"/>
            <a:ext cx="237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498850" y="3016250"/>
            <a:ext cx="2597150" cy="384266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2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register-based BCAM</a:t>
            </a:r>
            <a:br>
              <a:rPr lang="en-CA" sz="2400" dirty="0" smtClean="0"/>
            </a:br>
            <a:r>
              <a:rPr lang="en-CA" sz="2400" dirty="0" smtClean="0"/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ALM consumption;</a:t>
            </a:r>
            <a:br>
              <a:rPr lang="en-CA" sz="2400" dirty="0" smtClean="0"/>
            </a:br>
            <a:r>
              <a:rPr lang="en-CA" sz="2400" dirty="0" smtClean="0"/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>
                <a:solidFill>
                  <a:schemeClr val="bg1"/>
                </a:solidFill>
              </a:rPr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98087" y="5414115"/>
            <a:ext cx="180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5238750" y="4787900"/>
            <a:ext cx="922586" cy="349295"/>
          </a:xfrm>
          <a:prstGeom prst="bentConnector3">
            <a:avLst>
              <a:gd name="adj1" fmla="val 939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62242" y="3886752"/>
            <a:ext cx="237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498850" y="3016250"/>
            <a:ext cx="2597150" cy="384266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1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Indirectly-Indexed 2D (II2D) BCAM (3)</a:t>
            </a:r>
            <a:br>
              <a:rPr lang="en-CA" dirty="0" smtClean="0"/>
            </a:br>
            <a:r>
              <a:rPr lang="en-CA" dirty="0" smtClean="0"/>
              <a:t>Area and 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85355" cy="4351338"/>
          </a:xfrm>
        </p:spPr>
        <p:txBody>
          <a:bodyPr lIns="0" tIns="0" rIns="0" bIns="0" anchor="ctr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Except for very a narrow HS,</a:t>
            </a:r>
            <a:br>
              <a:rPr lang="en-CA" sz="2400" dirty="0" smtClean="0"/>
            </a:br>
            <a:r>
              <a:rPr lang="en-CA" sz="2400" dirty="0" smtClean="0"/>
              <a:t>II2D exhibits higher Fmax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register-based BCAM</a:t>
            </a:r>
            <a:br>
              <a:rPr lang="en-CA" sz="2400" dirty="0" smtClean="0"/>
            </a:br>
            <a:r>
              <a:rPr lang="en-CA" sz="2400" dirty="0" smtClean="0"/>
              <a:t>register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ALM consumption;</a:t>
            </a:r>
            <a:br>
              <a:rPr lang="en-CA" sz="2400" dirty="0" smtClean="0"/>
            </a:br>
            <a:r>
              <a:rPr lang="en-CA" sz="2400" dirty="0" smtClean="0"/>
              <a:t>similar to other methods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HS exponential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linear BRAM consumption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CA" sz="2400" dirty="0" smtClean="0"/>
              <a:t>II2D supports wider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15/17</a:t>
            </a:r>
            <a:endParaRPr lang="en-CA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712" r="738" b="1503"/>
          <a:stretch/>
        </p:blipFill>
        <p:spPr bwMode="auto">
          <a:xfrm>
            <a:off x="5423555" y="1825625"/>
            <a:ext cx="5930245" cy="4371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378230" y="1968808"/>
            <a:ext cx="15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4508500" y="5142635"/>
            <a:ext cx="4286708" cy="851765"/>
          </a:xfrm>
          <a:prstGeom prst="bentConnector3">
            <a:avLst>
              <a:gd name="adj1" fmla="val 100069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4025900" y="2228850"/>
            <a:ext cx="1894136" cy="13341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98087" y="5414115"/>
            <a:ext cx="180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5238750" y="4787900"/>
            <a:ext cx="922586" cy="349295"/>
          </a:xfrm>
          <a:prstGeom prst="bentConnector3">
            <a:avLst>
              <a:gd name="adj1" fmla="val 939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62242" y="3886752"/>
            <a:ext cx="237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3498850" y="3016250"/>
            <a:ext cx="2597150" cy="384266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5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Open Source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16/17</a:t>
            </a:r>
            <a:endParaRPr lang="en-CA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854608"/>
              </p:ext>
            </p:extLst>
          </p:nvPr>
        </p:nvGraphicFramePr>
        <p:xfrm>
          <a:off x="832407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135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17/17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4295800" y="1834706"/>
            <a:ext cx="7049470" cy="4320000"/>
          </a:xfrm>
          <a:prstGeom prst="roundRect">
            <a:avLst>
              <a:gd name="adj" fmla="val 62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3600" dirty="0">
                <a:solidFill>
                  <a:schemeClr val="tx1"/>
                </a:solidFill>
              </a:rPr>
              <a:t>Brute-Force </a:t>
            </a:r>
            <a:r>
              <a:rPr lang="en-CA" sz="3600" dirty="0" smtClean="0">
                <a:solidFill>
                  <a:schemeClr val="tx1"/>
                </a:solidFill>
              </a:rPr>
              <a:t>Transposed-RAM 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368572" y="2312876"/>
            <a:ext cx="6912000" cy="3780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833731" y="18448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600325" algn="l"/>
              </a:tabLst>
            </a:pPr>
            <a:r>
              <a:rPr lang="en-CA" sz="3600" dirty="0" smtClean="0"/>
              <a:t>BRAM-based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3732" y="2600972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Single-cycle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6418" y="48692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Deep</a:t>
            </a:r>
            <a:r>
              <a:rPr lang="en-CA" sz="3600" dirty="0"/>
              <a:t>	</a:t>
            </a:r>
            <a:r>
              <a:rPr lang="en-CA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CA" sz="3600" dirty="0">
              <a:solidFill>
                <a:srgbClr val="00B05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6574" y="5625304"/>
            <a:ext cx="3204000" cy="540000"/>
          </a:xfrm>
          <a:prstGeom prst="roundRect">
            <a:avLst>
              <a:gd name="adj" fmla="val 2648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Wide</a:t>
            </a:r>
            <a:r>
              <a:rPr lang="en-CA" sz="3600" dirty="0"/>
              <a:t>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9416" y="3357056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Cascadable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48008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9" name="Rectangle 48"/>
          <p:cNvSpPr/>
          <p:nvPr/>
        </p:nvSpPr>
        <p:spPr>
          <a:xfrm>
            <a:off x="5447928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0" name="Rectangle 49"/>
          <p:cNvSpPr/>
          <p:nvPr/>
        </p:nvSpPr>
        <p:spPr>
          <a:xfrm>
            <a:off x="5447928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1" name="Rectangle 50"/>
          <p:cNvSpPr/>
          <p:nvPr/>
        </p:nvSpPr>
        <p:spPr>
          <a:xfrm>
            <a:off x="5448008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16200000">
            <a:off x="4187844" y="3572960"/>
            <a:ext cx="201616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600" spc="450" dirty="0" smtClean="0">
                <a:solidFill>
                  <a:schemeClr val="accent1"/>
                </a:solidFill>
              </a:rPr>
              <a:t>patterns</a:t>
            </a:r>
            <a:endParaRPr lang="en-CA" sz="3600" spc="45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47928" y="2312876"/>
            <a:ext cx="5184496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3600" spc="600" dirty="0" smtClean="0">
                <a:solidFill>
                  <a:schemeClr val="accent1"/>
                </a:solidFill>
              </a:rPr>
              <a:t>addresses</a:t>
            </a:r>
            <a:endParaRPr lang="en-CA" sz="3600" spc="6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72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5" name="Rectangle 54"/>
          <p:cNvSpPr/>
          <p:nvPr/>
        </p:nvSpPr>
        <p:spPr>
          <a:xfrm>
            <a:off x="6095992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6" name="Rectangle 55"/>
          <p:cNvSpPr/>
          <p:nvPr/>
        </p:nvSpPr>
        <p:spPr>
          <a:xfrm>
            <a:off x="6095992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7" name="Rectangle 56"/>
          <p:cNvSpPr/>
          <p:nvPr/>
        </p:nvSpPr>
        <p:spPr>
          <a:xfrm>
            <a:off x="6096072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744152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6744072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6744072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1" name="Rectangle 60"/>
          <p:cNvSpPr/>
          <p:nvPr/>
        </p:nvSpPr>
        <p:spPr>
          <a:xfrm>
            <a:off x="6744152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92216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3" name="Rectangle 62"/>
          <p:cNvSpPr/>
          <p:nvPr/>
        </p:nvSpPr>
        <p:spPr>
          <a:xfrm>
            <a:off x="7392136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4" name="Rectangle 63"/>
          <p:cNvSpPr/>
          <p:nvPr/>
        </p:nvSpPr>
        <p:spPr>
          <a:xfrm>
            <a:off x="7392136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5" name="Rectangle 64"/>
          <p:cNvSpPr/>
          <p:nvPr/>
        </p:nvSpPr>
        <p:spPr>
          <a:xfrm>
            <a:off x="7392216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040296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7" name="Rectangle 66"/>
          <p:cNvSpPr/>
          <p:nvPr/>
        </p:nvSpPr>
        <p:spPr>
          <a:xfrm>
            <a:off x="8040216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8" name="Rectangle 67"/>
          <p:cNvSpPr/>
          <p:nvPr/>
        </p:nvSpPr>
        <p:spPr>
          <a:xfrm>
            <a:off x="8040216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9" name="Rectangle 68"/>
          <p:cNvSpPr/>
          <p:nvPr/>
        </p:nvSpPr>
        <p:spPr>
          <a:xfrm>
            <a:off x="8040296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688360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8688280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2" name="Rectangle 71"/>
          <p:cNvSpPr/>
          <p:nvPr/>
        </p:nvSpPr>
        <p:spPr>
          <a:xfrm>
            <a:off x="8688280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3" name="Rectangle 72"/>
          <p:cNvSpPr/>
          <p:nvPr/>
        </p:nvSpPr>
        <p:spPr>
          <a:xfrm>
            <a:off x="8688360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336440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5" name="Rectangle 74"/>
          <p:cNvSpPr/>
          <p:nvPr/>
        </p:nvSpPr>
        <p:spPr>
          <a:xfrm>
            <a:off x="9336360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6" name="Rectangle 75"/>
          <p:cNvSpPr/>
          <p:nvPr/>
        </p:nvSpPr>
        <p:spPr>
          <a:xfrm>
            <a:off x="9336360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7" name="Rectangle 76"/>
          <p:cNvSpPr/>
          <p:nvPr/>
        </p:nvSpPr>
        <p:spPr>
          <a:xfrm>
            <a:off x="9336440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984504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9" name="Rectangle 78"/>
          <p:cNvSpPr/>
          <p:nvPr/>
        </p:nvSpPr>
        <p:spPr>
          <a:xfrm>
            <a:off x="9984424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0" name="Rectangle 79"/>
          <p:cNvSpPr/>
          <p:nvPr/>
        </p:nvSpPr>
        <p:spPr>
          <a:xfrm>
            <a:off x="9984424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1" name="Rectangle 80"/>
          <p:cNvSpPr/>
          <p:nvPr/>
        </p:nvSpPr>
        <p:spPr>
          <a:xfrm>
            <a:off x="9984504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39416" y="4113140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Scalable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 rot="20798909">
            <a:off x="5510518" y="3394361"/>
            <a:ext cx="5079326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CA" sz="3600" spc="600" dirty="0" smtClean="0">
                <a:solidFill>
                  <a:schemeClr val="bg1"/>
                </a:solidFill>
              </a:rPr>
              <a:t>Match</a:t>
            </a:r>
          </a:p>
          <a:p>
            <a:pPr algn="ctr"/>
            <a:r>
              <a:rPr lang="en-CA" sz="3600" spc="600" dirty="0" smtClean="0">
                <a:solidFill>
                  <a:schemeClr val="bg1"/>
                </a:solidFill>
              </a:rPr>
              <a:t>Indicators</a:t>
            </a:r>
            <a:endParaRPr lang="en-CA" sz="36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1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17/17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4295800" y="1834706"/>
            <a:ext cx="7049470" cy="4320000"/>
          </a:xfrm>
          <a:prstGeom prst="roundRect">
            <a:avLst>
              <a:gd name="adj" fmla="val 62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3600" dirty="0">
                <a:solidFill>
                  <a:schemeClr val="tx1"/>
                </a:solidFill>
              </a:rPr>
              <a:t>Hierarchical Search 2D BCAM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368572" y="2312876"/>
            <a:ext cx="6912000" cy="3780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833731" y="18448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600325" algn="l"/>
              </a:tabLst>
            </a:pPr>
            <a:r>
              <a:rPr lang="en-CA" sz="3600" dirty="0" smtClean="0"/>
              <a:t>BRAM-based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3732" y="2600972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Single-cycle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6418" y="48692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Deep</a:t>
            </a:r>
            <a:r>
              <a:rPr lang="en-CA" sz="3600" dirty="0"/>
              <a:t>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rgbClr val="00B05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6574" y="5625304"/>
            <a:ext cx="3204000" cy="540000"/>
          </a:xfrm>
          <a:prstGeom prst="roundRect">
            <a:avLst>
              <a:gd name="adj" fmla="val 2648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Wide</a:t>
            </a:r>
            <a:r>
              <a:rPr lang="en-CA" sz="3600" dirty="0"/>
              <a:t>	</a:t>
            </a:r>
            <a:r>
              <a:rPr lang="en-CA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9416" y="3357056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Cascadable	</a:t>
            </a:r>
            <a:r>
              <a:rPr lang="en-CA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48008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9" name="Rectangle 48"/>
          <p:cNvSpPr/>
          <p:nvPr/>
        </p:nvSpPr>
        <p:spPr>
          <a:xfrm>
            <a:off x="5447928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0" name="Rectangle 49"/>
          <p:cNvSpPr/>
          <p:nvPr/>
        </p:nvSpPr>
        <p:spPr>
          <a:xfrm>
            <a:off x="5447928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1" name="Rectangle 50"/>
          <p:cNvSpPr/>
          <p:nvPr/>
        </p:nvSpPr>
        <p:spPr>
          <a:xfrm>
            <a:off x="5448008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16200000">
            <a:off x="4187844" y="3572960"/>
            <a:ext cx="201616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600" spc="450" dirty="0" smtClean="0">
                <a:solidFill>
                  <a:schemeClr val="accent1"/>
                </a:solidFill>
              </a:rPr>
              <a:t>patterns</a:t>
            </a:r>
            <a:endParaRPr lang="en-CA" sz="3600" spc="45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48008" y="2312876"/>
            <a:ext cx="259220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3600" spc="600" dirty="0" smtClean="0">
                <a:solidFill>
                  <a:schemeClr val="accent1"/>
                </a:solidFill>
              </a:rPr>
              <a:t>sets</a:t>
            </a:r>
            <a:endParaRPr lang="en-CA" sz="3600" spc="600" dirty="0">
              <a:solidFill>
                <a:schemeClr val="accent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72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5" name="Rectangle 54"/>
          <p:cNvSpPr/>
          <p:nvPr/>
        </p:nvSpPr>
        <p:spPr>
          <a:xfrm>
            <a:off x="6095992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6" name="Rectangle 55"/>
          <p:cNvSpPr/>
          <p:nvPr/>
        </p:nvSpPr>
        <p:spPr>
          <a:xfrm>
            <a:off x="6095992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7" name="Rectangle 56"/>
          <p:cNvSpPr/>
          <p:nvPr/>
        </p:nvSpPr>
        <p:spPr>
          <a:xfrm>
            <a:off x="6096072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744152" y="281695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6744072" y="332093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0" name="Rectangle 59"/>
          <p:cNvSpPr/>
          <p:nvPr/>
        </p:nvSpPr>
        <p:spPr>
          <a:xfrm>
            <a:off x="6744072" y="382498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1" name="Rectangle 60"/>
          <p:cNvSpPr/>
          <p:nvPr/>
        </p:nvSpPr>
        <p:spPr>
          <a:xfrm>
            <a:off x="6744152" y="432904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92216" y="2816876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3" name="Rectangle 62"/>
          <p:cNvSpPr/>
          <p:nvPr/>
        </p:nvSpPr>
        <p:spPr>
          <a:xfrm>
            <a:off x="7392136" y="3320852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4" name="Rectangle 63"/>
          <p:cNvSpPr/>
          <p:nvPr/>
        </p:nvSpPr>
        <p:spPr>
          <a:xfrm>
            <a:off x="7392136" y="3824908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5" name="Rectangle 64"/>
          <p:cNvSpPr/>
          <p:nvPr/>
        </p:nvSpPr>
        <p:spPr>
          <a:xfrm>
            <a:off x="7392216" y="4328964"/>
            <a:ext cx="648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39416" y="4113140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Scalable	</a:t>
            </a:r>
            <a:r>
              <a:rPr lang="en-CA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 rot="19835661">
            <a:off x="5497181" y="3418277"/>
            <a:ext cx="2470664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CA" sz="3600" spc="500" dirty="0" smtClean="0">
                <a:solidFill>
                  <a:schemeClr val="bg1"/>
                </a:solidFill>
              </a:rPr>
              <a:t>Set Match</a:t>
            </a:r>
          </a:p>
          <a:p>
            <a:pPr algn="ctr"/>
            <a:r>
              <a:rPr lang="en-CA" sz="3600" spc="500" dirty="0" smtClean="0">
                <a:solidFill>
                  <a:schemeClr val="bg1"/>
                </a:solidFill>
              </a:rPr>
              <a:t>Indicators</a:t>
            </a:r>
            <a:endParaRPr lang="en-CA" sz="3600" spc="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5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17/17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4295800" y="1834706"/>
            <a:ext cx="7049470" cy="4320000"/>
          </a:xfrm>
          <a:prstGeom prst="roundRect">
            <a:avLst>
              <a:gd name="adj" fmla="val 62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3600" dirty="0">
                <a:solidFill>
                  <a:schemeClr val="tx1"/>
                </a:solidFill>
              </a:rPr>
              <a:t>Indirectly-Indexed 2D (II2D) BCAM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368572" y="2312876"/>
            <a:ext cx="6912000" cy="3780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833731" y="18448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600325" algn="l"/>
              </a:tabLst>
            </a:pPr>
            <a:r>
              <a:rPr lang="en-CA" sz="3600" dirty="0" smtClean="0"/>
              <a:t>BRAM-based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3732" y="2600972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Single-cycle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6418" y="4869224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Deep</a:t>
            </a:r>
            <a:r>
              <a:rPr lang="en-CA" sz="3600" dirty="0"/>
              <a:t>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rgbClr val="00B05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6574" y="5625304"/>
            <a:ext cx="3204000" cy="540000"/>
          </a:xfrm>
          <a:prstGeom prst="roundRect">
            <a:avLst>
              <a:gd name="adj" fmla="val 2648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Wide</a:t>
            </a:r>
            <a:r>
              <a:rPr lang="en-CA" sz="3600" dirty="0"/>
              <a:t>	</a:t>
            </a:r>
            <a:r>
              <a:rPr lang="en-CA" sz="36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9416" y="3357056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Cascadable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48016" y="2816956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9" name="Rectangle 48"/>
          <p:cNvSpPr/>
          <p:nvPr/>
        </p:nvSpPr>
        <p:spPr>
          <a:xfrm>
            <a:off x="5448016" y="3320932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0" name="Rectangle 49"/>
          <p:cNvSpPr/>
          <p:nvPr/>
        </p:nvSpPr>
        <p:spPr>
          <a:xfrm>
            <a:off x="5448016" y="3824988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1" name="Rectangle 50"/>
          <p:cNvSpPr/>
          <p:nvPr/>
        </p:nvSpPr>
        <p:spPr>
          <a:xfrm>
            <a:off x="5448016" y="4329044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16200000">
            <a:off x="4187844" y="3572960"/>
            <a:ext cx="201616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600" spc="450" dirty="0" smtClean="0">
                <a:solidFill>
                  <a:schemeClr val="accent1"/>
                </a:solidFill>
              </a:rPr>
              <a:t>patterns</a:t>
            </a:r>
            <a:endParaRPr lang="en-CA" sz="3600" spc="450" dirty="0">
              <a:solidFill>
                <a:schemeClr val="accent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48280" y="2312876"/>
            <a:ext cx="3168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3600" spc="600" dirty="0" smtClean="0">
                <a:solidFill>
                  <a:schemeClr val="accent1"/>
                </a:solidFill>
              </a:rPr>
              <a:t>sets</a:t>
            </a:r>
            <a:endParaRPr lang="en-CA" sz="3600" spc="600" dirty="0">
              <a:solidFill>
                <a:schemeClr val="accent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39416" y="4113140"/>
            <a:ext cx="3204000" cy="540000"/>
          </a:xfrm>
          <a:prstGeom prst="roundRect">
            <a:avLst>
              <a:gd name="adj" fmla="val 2942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2514600" algn="l"/>
              </a:tabLst>
            </a:pPr>
            <a:r>
              <a:rPr lang="en-CA" sz="3600" dirty="0" smtClean="0"/>
              <a:t>Scalable	</a:t>
            </a:r>
            <a:r>
              <a:rPr lang="en-CA" sz="36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C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40096" y="2816932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2" name="Rectangle 31"/>
          <p:cNvSpPr/>
          <p:nvPr/>
        </p:nvSpPr>
        <p:spPr>
          <a:xfrm>
            <a:off x="6240016" y="3320908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3" name="Rectangle 32"/>
          <p:cNvSpPr/>
          <p:nvPr/>
        </p:nvSpPr>
        <p:spPr>
          <a:xfrm>
            <a:off x="6240016" y="3824964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6240016" y="4329020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32184" y="2816932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7032104" y="3320908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7" name="Rectangle 36"/>
          <p:cNvSpPr/>
          <p:nvPr/>
        </p:nvSpPr>
        <p:spPr>
          <a:xfrm>
            <a:off x="7032104" y="3824964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8" name="Rectangle 37"/>
          <p:cNvSpPr/>
          <p:nvPr/>
        </p:nvSpPr>
        <p:spPr>
          <a:xfrm>
            <a:off x="7032104" y="4329020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824272" y="2816932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0" name="Rectangle 39"/>
          <p:cNvSpPr/>
          <p:nvPr/>
        </p:nvSpPr>
        <p:spPr>
          <a:xfrm>
            <a:off x="7824192" y="3320908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1" name="Rectangle 40"/>
          <p:cNvSpPr/>
          <p:nvPr/>
        </p:nvSpPr>
        <p:spPr>
          <a:xfrm>
            <a:off x="7824192" y="3824964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2" name="Rectangle 41"/>
          <p:cNvSpPr/>
          <p:nvPr/>
        </p:nvSpPr>
        <p:spPr>
          <a:xfrm>
            <a:off x="7824280" y="4329020"/>
            <a:ext cx="792000" cy="504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27972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43996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628036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843996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443562" y="5733296"/>
            <a:ext cx="3167038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2800" spc="-170" dirty="0">
                <a:solidFill>
                  <a:schemeClr val="accent1"/>
                </a:solidFill>
              </a:rPr>
              <a:t>Intra-set Match Indicators</a:t>
            </a:r>
          </a:p>
        </p:txBody>
      </p:sp>
      <p:cxnSp>
        <p:nvCxnSpPr>
          <p:cNvPr id="70" name="Elbow Connector 69"/>
          <p:cNvCxnSpPr>
            <a:endCxn id="67" idx="1"/>
          </p:cNvCxnSpPr>
          <p:nvPr/>
        </p:nvCxnSpPr>
        <p:spPr>
          <a:xfrm rot="5400000">
            <a:off x="5224378" y="4984741"/>
            <a:ext cx="1008050" cy="200733"/>
          </a:xfrm>
          <a:prstGeom prst="bentConnector4">
            <a:avLst>
              <a:gd name="adj1" fmla="val -397"/>
              <a:gd name="adj2" fmla="val 15773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66" idx="3"/>
          </p:cNvCxnSpPr>
          <p:nvPr/>
        </p:nvCxnSpPr>
        <p:spPr>
          <a:xfrm rot="16200000" flipH="1">
            <a:off x="5049641" y="4362849"/>
            <a:ext cx="1800308" cy="220402"/>
          </a:xfrm>
          <a:prstGeom prst="bentConnector4">
            <a:avLst>
              <a:gd name="adj1" fmla="val 89"/>
              <a:gd name="adj2" fmla="val 15186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420060" y="526532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636084" y="526532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420124" y="548125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636084" y="548125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212148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28172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12212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428172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004236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220260" y="5265204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004300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220260" y="5481132"/>
            <a:ext cx="216000" cy="216000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cxnSp>
        <p:nvCxnSpPr>
          <p:cNvPr id="85" name="Elbow Connector 84"/>
          <p:cNvCxnSpPr>
            <a:endCxn id="72" idx="1"/>
          </p:cNvCxnSpPr>
          <p:nvPr/>
        </p:nvCxnSpPr>
        <p:spPr>
          <a:xfrm rot="5400000">
            <a:off x="5882182" y="4627951"/>
            <a:ext cx="1283252" cy="207495"/>
          </a:xfrm>
          <a:prstGeom prst="bentConnector4">
            <a:avLst>
              <a:gd name="adj1" fmla="val -228"/>
              <a:gd name="adj2" fmla="val 155084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endCxn id="75" idx="3"/>
          </p:cNvCxnSpPr>
          <p:nvPr/>
        </p:nvCxnSpPr>
        <p:spPr>
          <a:xfrm rot="16200000" flipH="1">
            <a:off x="5482471" y="4219639"/>
            <a:ext cx="2527670" cy="211555"/>
          </a:xfrm>
          <a:prstGeom prst="bentConnector4">
            <a:avLst>
              <a:gd name="adj1" fmla="val 33733"/>
              <a:gd name="adj2" fmla="val 151777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endCxn id="78" idx="1"/>
          </p:cNvCxnSpPr>
          <p:nvPr/>
        </p:nvCxnSpPr>
        <p:spPr>
          <a:xfrm rot="5400000">
            <a:off x="6796891" y="4980689"/>
            <a:ext cx="1023765" cy="193121"/>
          </a:xfrm>
          <a:prstGeom prst="bentConnector4">
            <a:avLst>
              <a:gd name="adj1" fmla="val 66"/>
              <a:gd name="adj2" fmla="val 156719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endCxn id="84" idx="3"/>
          </p:cNvCxnSpPr>
          <p:nvPr/>
        </p:nvCxnSpPr>
        <p:spPr>
          <a:xfrm rot="16200000" flipH="1">
            <a:off x="7318318" y="4471189"/>
            <a:ext cx="2016237" cy="219647"/>
          </a:xfrm>
          <a:prstGeom prst="bentConnector4">
            <a:avLst>
              <a:gd name="adj1" fmla="val 553"/>
              <a:gd name="adj2" fmla="val 149870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endCxn id="80" idx="1"/>
          </p:cNvCxnSpPr>
          <p:nvPr/>
        </p:nvCxnSpPr>
        <p:spPr>
          <a:xfrm rot="5400000">
            <a:off x="7478159" y="4639218"/>
            <a:ext cx="1260063" cy="207908"/>
          </a:xfrm>
          <a:prstGeom prst="bentConnector4">
            <a:avLst>
              <a:gd name="adj1" fmla="val -19"/>
              <a:gd name="adj2" fmla="val 150393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endCxn id="77" idx="3"/>
          </p:cNvCxnSpPr>
          <p:nvPr/>
        </p:nvCxnSpPr>
        <p:spPr>
          <a:xfrm rot="16200000" flipH="1">
            <a:off x="6647423" y="4376455"/>
            <a:ext cx="1800310" cy="193187"/>
          </a:xfrm>
          <a:prstGeom prst="bentConnector4">
            <a:avLst>
              <a:gd name="adj1" fmla="val 27690"/>
              <a:gd name="adj2" fmla="val 164096"/>
            </a:avLst>
          </a:prstGeom>
          <a:ln w="3810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 rot="20172068">
            <a:off x="5487367" y="3399589"/>
            <a:ext cx="3069881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CA" sz="3600" spc="600" dirty="0" smtClean="0">
                <a:solidFill>
                  <a:schemeClr val="bg1"/>
                </a:solidFill>
              </a:rPr>
              <a:t>Indicators</a:t>
            </a:r>
          </a:p>
          <a:p>
            <a:pPr algn="ctr"/>
            <a:r>
              <a:rPr lang="en-CA" sz="3600" spc="600" dirty="0" smtClean="0">
                <a:solidFill>
                  <a:schemeClr val="bg1"/>
                </a:solidFill>
              </a:rPr>
              <a:t>Indices</a:t>
            </a:r>
            <a:endParaRPr lang="en-CA" sz="3600" spc="6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96990" y="3244334"/>
            <a:ext cx="2598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Multi-unpredictable-cycle</a:t>
            </a:r>
          </a:p>
        </p:txBody>
      </p:sp>
    </p:spTree>
    <p:extLst>
      <p:ext uri="{BB962C8B-B14F-4D97-AF65-F5344CB8AC3E}">
        <p14:creationId xmlns:p14="http://schemas.microsoft.com/office/powerpoint/2010/main" val="35105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9" name="Group 1318"/>
          <p:cNvGrpSpPr/>
          <p:nvPr/>
        </p:nvGrpSpPr>
        <p:grpSpPr>
          <a:xfrm>
            <a:off x="1223889" y="1674743"/>
            <a:ext cx="7938914" cy="4055384"/>
            <a:chOff x="845213" y="1711687"/>
            <a:chExt cx="7938914" cy="4055384"/>
          </a:xfrm>
        </p:grpSpPr>
        <p:sp>
          <p:nvSpPr>
            <p:cNvPr id="5" name="Rectangle 4"/>
            <p:cNvSpPr/>
            <p:nvPr/>
          </p:nvSpPr>
          <p:spPr>
            <a:xfrm>
              <a:off x="24451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891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451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891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331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771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332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772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451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891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451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891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7331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771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332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772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212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652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212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652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092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532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093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4533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210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1650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210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650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090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4530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091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531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97029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84727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1727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3167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1727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3167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607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6047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608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6048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727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3167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1727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3167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607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6047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4608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048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7488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8928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488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8928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0368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1808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0369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809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7486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8926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7486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8926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0366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1806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0367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1807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324625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612323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9043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0483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9043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483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1923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3363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1924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3364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9043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483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9043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483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1923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3363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1924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3364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4804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6244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804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6244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7684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912431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7685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912531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4802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6242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4802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6242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7682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912231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7683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12331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056229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343927" y="2869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6319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7759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76319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77759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9199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80639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79200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80640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6319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7759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6319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7759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9199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80639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79200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0640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82080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83520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82080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83520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4960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640027" y="286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84961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8640127" y="301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82078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83518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82078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83518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84958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8639827" y="315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84959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8639927" y="3301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4451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5891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4451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5891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7331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8771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332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8772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4451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5891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4451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5891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7331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8771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7332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8772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0212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1652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0212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31652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3092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4532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3093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4533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0210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1650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0210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1650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3090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4530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3091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4531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597029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884727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1727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43167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41727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3167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44607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6047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4608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6048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1727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3167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41727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3167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4607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6047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4608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6048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47488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48928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7488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8928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0368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1808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0369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51809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7486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8926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47486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8926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0366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1806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50367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1807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324625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612323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9043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0483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59043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0483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61923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63363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61924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3364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59043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60483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59043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60483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1923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63363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61924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63364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64804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66244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64804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66244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67684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6912431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7685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6912531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64802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6242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64802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6242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7682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6912231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67683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6912331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7056229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7343927" y="344538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76319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77759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6319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77759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79199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80639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79200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80640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76319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77759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76319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77759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9199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80639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79200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80640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82080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83520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82080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83520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84960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8640027" y="3445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84961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8640127" y="3589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82078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83518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82078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83518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4958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639827" y="3733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4959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8639927" y="387738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448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5888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24448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25888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7328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8768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329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8769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24448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25888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24448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5888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328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8768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7329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8769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30209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31649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30209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1649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3089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34529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3090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4530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30207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1647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0207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31647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33087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34527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33088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4528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596727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3884425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41724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43164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41724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43164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44604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46044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44605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46045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41724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43164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41724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43164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44604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46044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44605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46045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47485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48925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47485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48925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50365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51805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50366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1806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47483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48923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47483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48923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50363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51803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50364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51804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5324323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5612021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59040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60480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59040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60480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61920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63360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61921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63361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59040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60480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59040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60480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1920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63360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61921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63361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64801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66241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64801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6241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67681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6912129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67682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6912229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64799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66239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64799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66239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67679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6911929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67680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6912029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7055927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7343625" y="4027075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76316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77756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76316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77756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79196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80636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79197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80637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76316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77756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76316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77756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79196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80636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79197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80637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82077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83517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82077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83517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4957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8639725" y="4027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84958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8639825" y="4171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82075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83515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82075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83515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84955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8639525" y="4315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4956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8639625" y="4459075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24439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25879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24439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25879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27319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28759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27320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28760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24439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25879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24439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25879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27319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28759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27320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28760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30200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31640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30200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31640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33080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34520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33081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34521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30198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31638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30198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31638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33078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34518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33079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34519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3595821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3883519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41715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43155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3" name="Rectangle 442"/>
            <p:cNvSpPr/>
            <p:nvPr/>
          </p:nvSpPr>
          <p:spPr>
            <a:xfrm>
              <a:off x="41715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43155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5" name="Rectangle 444"/>
            <p:cNvSpPr/>
            <p:nvPr/>
          </p:nvSpPr>
          <p:spPr>
            <a:xfrm>
              <a:off x="44595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46035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44596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46036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41715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43155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41715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43155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44595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46035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44596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46036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47476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48916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47476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48916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50356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51796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50357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51797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47474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48914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47474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48914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50354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51794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50355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51795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5323417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5611115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5" name="Rectangle 474"/>
            <p:cNvSpPr/>
            <p:nvPr/>
          </p:nvSpPr>
          <p:spPr>
            <a:xfrm>
              <a:off x="59031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6" name="Rectangle 475"/>
            <p:cNvSpPr/>
            <p:nvPr/>
          </p:nvSpPr>
          <p:spPr>
            <a:xfrm>
              <a:off x="60471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59031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60471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9" name="Rectangle 478"/>
            <p:cNvSpPr/>
            <p:nvPr/>
          </p:nvSpPr>
          <p:spPr>
            <a:xfrm>
              <a:off x="61911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63351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61912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63352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59031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60471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59031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60471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7" name="Rectangle 486"/>
            <p:cNvSpPr/>
            <p:nvPr/>
          </p:nvSpPr>
          <p:spPr>
            <a:xfrm>
              <a:off x="61911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63351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61912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0" name="Rectangle 489"/>
            <p:cNvSpPr/>
            <p:nvPr/>
          </p:nvSpPr>
          <p:spPr>
            <a:xfrm>
              <a:off x="63352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1" name="Rectangle 490"/>
            <p:cNvSpPr/>
            <p:nvPr/>
          </p:nvSpPr>
          <p:spPr>
            <a:xfrm>
              <a:off x="64792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2" name="Rectangle 491"/>
            <p:cNvSpPr/>
            <p:nvPr/>
          </p:nvSpPr>
          <p:spPr>
            <a:xfrm>
              <a:off x="66232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3" name="Rectangle 492"/>
            <p:cNvSpPr/>
            <p:nvPr/>
          </p:nvSpPr>
          <p:spPr>
            <a:xfrm>
              <a:off x="64792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4" name="Rectangle 493"/>
            <p:cNvSpPr/>
            <p:nvPr/>
          </p:nvSpPr>
          <p:spPr>
            <a:xfrm>
              <a:off x="66232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5" name="Rectangle 494"/>
            <p:cNvSpPr/>
            <p:nvPr/>
          </p:nvSpPr>
          <p:spPr>
            <a:xfrm>
              <a:off x="67672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6" name="Rectangle 495"/>
            <p:cNvSpPr/>
            <p:nvPr/>
          </p:nvSpPr>
          <p:spPr>
            <a:xfrm>
              <a:off x="6911223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7" name="Rectangle 496"/>
            <p:cNvSpPr/>
            <p:nvPr/>
          </p:nvSpPr>
          <p:spPr>
            <a:xfrm>
              <a:off x="67673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8" name="Rectangle 497"/>
            <p:cNvSpPr/>
            <p:nvPr/>
          </p:nvSpPr>
          <p:spPr>
            <a:xfrm>
              <a:off x="6911323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9" name="Rectangle 498"/>
            <p:cNvSpPr/>
            <p:nvPr/>
          </p:nvSpPr>
          <p:spPr>
            <a:xfrm>
              <a:off x="64790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0" name="Rectangle 499"/>
            <p:cNvSpPr/>
            <p:nvPr/>
          </p:nvSpPr>
          <p:spPr>
            <a:xfrm>
              <a:off x="66230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64790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2" name="Rectangle 501"/>
            <p:cNvSpPr/>
            <p:nvPr/>
          </p:nvSpPr>
          <p:spPr>
            <a:xfrm>
              <a:off x="66230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3" name="Rectangle 502"/>
            <p:cNvSpPr/>
            <p:nvPr/>
          </p:nvSpPr>
          <p:spPr>
            <a:xfrm>
              <a:off x="67670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4" name="Rectangle 503"/>
            <p:cNvSpPr/>
            <p:nvPr/>
          </p:nvSpPr>
          <p:spPr>
            <a:xfrm>
              <a:off x="6911023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5" name="Rectangle 504"/>
            <p:cNvSpPr/>
            <p:nvPr/>
          </p:nvSpPr>
          <p:spPr>
            <a:xfrm>
              <a:off x="67671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6" name="Rectangle 505"/>
            <p:cNvSpPr/>
            <p:nvPr/>
          </p:nvSpPr>
          <p:spPr>
            <a:xfrm>
              <a:off x="6911123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7055021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8" name="Rectangle 507"/>
            <p:cNvSpPr/>
            <p:nvPr/>
          </p:nvSpPr>
          <p:spPr>
            <a:xfrm>
              <a:off x="7342719" y="4608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76307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0" name="Rectangle 509"/>
            <p:cNvSpPr/>
            <p:nvPr/>
          </p:nvSpPr>
          <p:spPr>
            <a:xfrm>
              <a:off x="77747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1" name="Rectangle 510"/>
            <p:cNvSpPr/>
            <p:nvPr/>
          </p:nvSpPr>
          <p:spPr>
            <a:xfrm>
              <a:off x="76307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2" name="Rectangle 511"/>
            <p:cNvSpPr/>
            <p:nvPr/>
          </p:nvSpPr>
          <p:spPr>
            <a:xfrm>
              <a:off x="77747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3" name="Rectangle 512"/>
            <p:cNvSpPr/>
            <p:nvPr/>
          </p:nvSpPr>
          <p:spPr>
            <a:xfrm>
              <a:off x="79187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4" name="Rectangle 513"/>
            <p:cNvSpPr/>
            <p:nvPr/>
          </p:nvSpPr>
          <p:spPr>
            <a:xfrm>
              <a:off x="80627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5" name="Rectangle 514"/>
            <p:cNvSpPr/>
            <p:nvPr/>
          </p:nvSpPr>
          <p:spPr>
            <a:xfrm>
              <a:off x="79188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80628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76307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77747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76307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77747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1" name="Rectangle 520"/>
            <p:cNvSpPr/>
            <p:nvPr/>
          </p:nvSpPr>
          <p:spPr>
            <a:xfrm>
              <a:off x="79187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80627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79188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4" name="Rectangle 523"/>
            <p:cNvSpPr/>
            <p:nvPr/>
          </p:nvSpPr>
          <p:spPr>
            <a:xfrm>
              <a:off x="80628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82068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83508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82068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8" name="Rectangle 527"/>
            <p:cNvSpPr/>
            <p:nvPr/>
          </p:nvSpPr>
          <p:spPr>
            <a:xfrm>
              <a:off x="83508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9" name="Rectangle 528"/>
            <p:cNvSpPr/>
            <p:nvPr/>
          </p:nvSpPr>
          <p:spPr>
            <a:xfrm>
              <a:off x="84948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0" name="Rectangle 529"/>
            <p:cNvSpPr/>
            <p:nvPr/>
          </p:nvSpPr>
          <p:spPr>
            <a:xfrm>
              <a:off x="8638819" y="460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84949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2" name="Rectangle 531"/>
            <p:cNvSpPr/>
            <p:nvPr/>
          </p:nvSpPr>
          <p:spPr>
            <a:xfrm>
              <a:off x="8638919" y="475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3" name="Rectangle 532"/>
            <p:cNvSpPr/>
            <p:nvPr/>
          </p:nvSpPr>
          <p:spPr>
            <a:xfrm>
              <a:off x="82066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4" name="Rectangle 533"/>
            <p:cNvSpPr/>
            <p:nvPr/>
          </p:nvSpPr>
          <p:spPr>
            <a:xfrm>
              <a:off x="83506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82066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6" name="Rectangle 535"/>
            <p:cNvSpPr/>
            <p:nvPr/>
          </p:nvSpPr>
          <p:spPr>
            <a:xfrm>
              <a:off x="83506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7" name="Rectangle 536"/>
            <p:cNvSpPr/>
            <p:nvPr/>
          </p:nvSpPr>
          <p:spPr>
            <a:xfrm>
              <a:off x="84946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8638619" y="489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84947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8638719" y="5040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24439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25879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24439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25879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27319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28759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27320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28760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24439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25879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24439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25879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27319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28759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27320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28760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30200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31640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9" name="Rectangle 558"/>
            <p:cNvSpPr/>
            <p:nvPr/>
          </p:nvSpPr>
          <p:spPr>
            <a:xfrm>
              <a:off x="30200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0" name="Rectangle 559"/>
            <p:cNvSpPr/>
            <p:nvPr/>
          </p:nvSpPr>
          <p:spPr>
            <a:xfrm>
              <a:off x="31640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1" name="Rectangle 560"/>
            <p:cNvSpPr/>
            <p:nvPr/>
          </p:nvSpPr>
          <p:spPr>
            <a:xfrm>
              <a:off x="33080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2" name="Rectangle 561"/>
            <p:cNvSpPr/>
            <p:nvPr/>
          </p:nvSpPr>
          <p:spPr>
            <a:xfrm>
              <a:off x="34520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3" name="Rectangle 562"/>
            <p:cNvSpPr/>
            <p:nvPr/>
          </p:nvSpPr>
          <p:spPr>
            <a:xfrm>
              <a:off x="33081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4" name="Rectangle 563"/>
            <p:cNvSpPr/>
            <p:nvPr/>
          </p:nvSpPr>
          <p:spPr>
            <a:xfrm>
              <a:off x="34521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5" name="Rectangle 564"/>
            <p:cNvSpPr/>
            <p:nvPr/>
          </p:nvSpPr>
          <p:spPr>
            <a:xfrm>
              <a:off x="30198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6" name="Rectangle 565"/>
            <p:cNvSpPr/>
            <p:nvPr/>
          </p:nvSpPr>
          <p:spPr>
            <a:xfrm>
              <a:off x="31638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30198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8" name="Rectangle 567"/>
            <p:cNvSpPr/>
            <p:nvPr/>
          </p:nvSpPr>
          <p:spPr>
            <a:xfrm>
              <a:off x="31638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9" name="Rectangle 568"/>
            <p:cNvSpPr/>
            <p:nvPr/>
          </p:nvSpPr>
          <p:spPr>
            <a:xfrm>
              <a:off x="33078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0" name="Rectangle 569"/>
            <p:cNvSpPr/>
            <p:nvPr/>
          </p:nvSpPr>
          <p:spPr>
            <a:xfrm>
              <a:off x="34518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33079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2" name="Rectangle 571"/>
            <p:cNvSpPr/>
            <p:nvPr/>
          </p:nvSpPr>
          <p:spPr>
            <a:xfrm>
              <a:off x="34519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3595821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4" name="Rectangle 573"/>
            <p:cNvSpPr/>
            <p:nvPr/>
          </p:nvSpPr>
          <p:spPr>
            <a:xfrm>
              <a:off x="3883519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5" name="Rectangle 574"/>
            <p:cNvSpPr/>
            <p:nvPr/>
          </p:nvSpPr>
          <p:spPr>
            <a:xfrm>
              <a:off x="41715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6" name="Rectangle 575"/>
            <p:cNvSpPr/>
            <p:nvPr/>
          </p:nvSpPr>
          <p:spPr>
            <a:xfrm>
              <a:off x="43155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7" name="Rectangle 576"/>
            <p:cNvSpPr/>
            <p:nvPr/>
          </p:nvSpPr>
          <p:spPr>
            <a:xfrm>
              <a:off x="41715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8" name="Rectangle 577"/>
            <p:cNvSpPr/>
            <p:nvPr/>
          </p:nvSpPr>
          <p:spPr>
            <a:xfrm>
              <a:off x="43155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44595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46035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1" name="Rectangle 580"/>
            <p:cNvSpPr/>
            <p:nvPr/>
          </p:nvSpPr>
          <p:spPr>
            <a:xfrm>
              <a:off x="44596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2" name="Rectangle 581"/>
            <p:cNvSpPr/>
            <p:nvPr/>
          </p:nvSpPr>
          <p:spPr>
            <a:xfrm>
              <a:off x="46036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3" name="Rectangle 582"/>
            <p:cNvSpPr/>
            <p:nvPr/>
          </p:nvSpPr>
          <p:spPr>
            <a:xfrm>
              <a:off x="41715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4" name="Rectangle 583"/>
            <p:cNvSpPr/>
            <p:nvPr/>
          </p:nvSpPr>
          <p:spPr>
            <a:xfrm>
              <a:off x="43155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5" name="Rectangle 584"/>
            <p:cNvSpPr/>
            <p:nvPr/>
          </p:nvSpPr>
          <p:spPr>
            <a:xfrm>
              <a:off x="41715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43155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7" name="Rectangle 586"/>
            <p:cNvSpPr/>
            <p:nvPr/>
          </p:nvSpPr>
          <p:spPr>
            <a:xfrm>
              <a:off x="44595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8" name="Rectangle 587"/>
            <p:cNvSpPr/>
            <p:nvPr/>
          </p:nvSpPr>
          <p:spPr>
            <a:xfrm>
              <a:off x="46035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9" name="Rectangle 588"/>
            <p:cNvSpPr/>
            <p:nvPr/>
          </p:nvSpPr>
          <p:spPr>
            <a:xfrm>
              <a:off x="44596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0" name="Rectangle 589"/>
            <p:cNvSpPr/>
            <p:nvPr/>
          </p:nvSpPr>
          <p:spPr>
            <a:xfrm>
              <a:off x="46036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47476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2" name="Rectangle 591"/>
            <p:cNvSpPr/>
            <p:nvPr/>
          </p:nvSpPr>
          <p:spPr>
            <a:xfrm>
              <a:off x="48916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3" name="Rectangle 592"/>
            <p:cNvSpPr/>
            <p:nvPr/>
          </p:nvSpPr>
          <p:spPr>
            <a:xfrm>
              <a:off x="47476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4" name="Rectangle 593"/>
            <p:cNvSpPr/>
            <p:nvPr/>
          </p:nvSpPr>
          <p:spPr>
            <a:xfrm>
              <a:off x="48916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50356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51796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50357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51797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47474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0" name="Rectangle 599"/>
            <p:cNvSpPr/>
            <p:nvPr/>
          </p:nvSpPr>
          <p:spPr>
            <a:xfrm>
              <a:off x="48914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1" name="Rectangle 600"/>
            <p:cNvSpPr/>
            <p:nvPr/>
          </p:nvSpPr>
          <p:spPr>
            <a:xfrm>
              <a:off x="47474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2" name="Rectangle 601"/>
            <p:cNvSpPr/>
            <p:nvPr/>
          </p:nvSpPr>
          <p:spPr>
            <a:xfrm>
              <a:off x="48914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50354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4" name="Rectangle 603"/>
            <p:cNvSpPr/>
            <p:nvPr/>
          </p:nvSpPr>
          <p:spPr>
            <a:xfrm>
              <a:off x="51794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5" name="Rectangle 604"/>
            <p:cNvSpPr/>
            <p:nvPr/>
          </p:nvSpPr>
          <p:spPr>
            <a:xfrm>
              <a:off x="50355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6" name="Rectangle 605"/>
            <p:cNvSpPr/>
            <p:nvPr/>
          </p:nvSpPr>
          <p:spPr>
            <a:xfrm>
              <a:off x="51795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7" name="Rectangle 606"/>
            <p:cNvSpPr/>
            <p:nvPr/>
          </p:nvSpPr>
          <p:spPr>
            <a:xfrm>
              <a:off x="5323417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8" name="Rectangle 607"/>
            <p:cNvSpPr/>
            <p:nvPr/>
          </p:nvSpPr>
          <p:spPr>
            <a:xfrm>
              <a:off x="5611115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9" name="Rectangle 608"/>
            <p:cNvSpPr/>
            <p:nvPr/>
          </p:nvSpPr>
          <p:spPr>
            <a:xfrm>
              <a:off x="59031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0" name="Rectangle 609"/>
            <p:cNvSpPr/>
            <p:nvPr/>
          </p:nvSpPr>
          <p:spPr>
            <a:xfrm>
              <a:off x="60471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1" name="Rectangle 610"/>
            <p:cNvSpPr/>
            <p:nvPr/>
          </p:nvSpPr>
          <p:spPr>
            <a:xfrm>
              <a:off x="59031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2" name="Rectangle 611"/>
            <p:cNvSpPr/>
            <p:nvPr/>
          </p:nvSpPr>
          <p:spPr>
            <a:xfrm>
              <a:off x="60471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3" name="Rectangle 612"/>
            <p:cNvSpPr/>
            <p:nvPr/>
          </p:nvSpPr>
          <p:spPr>
            <a:xfrm>
              <a:off x="61911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4" name="Rectangle 613"/>
            <p:cNvSpPr/>
            <p:nvPr/>
          </p:nvSpPr>
          <p:spPr>
            <a:xfrm>
              <a:off x="63351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5" name="Rectangle 614"/>
            <p:cNvSpPr/>
            <p:nvPr/>
          </p:nvSpPr>
          <p:spPr>
            <a:xfrm>
              <a:off x="61912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6" name="Rectangle 615"/>
            <p:cNvSpPr/>
            <p:nvPr/>
          </p:nvSpPr>
          <p:spPr>
            <a:xfrm>
              <a:off x="63352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7" name="Rectangle 616"/>
            <p:cNvSpPr/>
            <p:nvPr/>
          </p:nvSpPr>
          <p:spPr>
            <a:xfrm>
              <a:off x="59031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8" name="Rectangle 617"/>
            <p:cNvSpPr/>
            <p:nvPr/>
          </p:nvSpPr>
          <p:spPr>
            <a:xfrm>
              <a:off x="60471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9" name="Rectangle 618"/>
            <p:cNvSpPr/>
            <p:nvPr/>
          </p:nvSpPr>
          <p:spPr>
            <a:xfrm>
              <a:off x="59031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60471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61911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63351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61912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63352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5" name="Rectangle 624"/>
            <p:cNvSpPr/>
            <p:nvPr/>
          </p:nvSpPr>
          <p:spPr>
            <a:xfrm>
              <a:off x="64792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66232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7" name="Rectangle 626"/>
            <p:cNvSpPr/>
            <p:nvPr/>
          </p:nvSpPr>
          <p:spPr>
            <a:xfrm>
              <a:off x="64792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" name="Rectangle 627"/>
            <p:cNvSpPr/>
            <p:nvPr/>
          </p:nvSpPr>
          <p:spPr>
            <a:xfrm>
              <a:off x="66232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9" name="Rectangle 628"/>
            <p:cNvSpPr/>
            <p:nvPr/>
          </p:nvSpPr>
          <p:spPr>
            <a:xfrm>
              <a:off x="67672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6911223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1" name="Rectangle 630"/>
            <p:cNvSpPr/>
            <p:nvPr/>
          </p:nvSpPr>
          <p:spPr>
            <a:xfrm>
              <a:off x="67673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6911323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3" name="Rectangle 632"/>
            <p:cNvSpPr/>
            <p:nvPr/>
          </p:nvSpPr>
          <p:spPr>
            <a:xfrm>
              <a:off x="64790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4" name="Rectangle 633"/>
            <p:cNvSpPr/>
            <p:nvPr/>
          </p:nvSpPr>
          <p:spPr>
            <a:xfrm>
              <a:off x="66230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64790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6" name="Rectangle 635"/>
            <p:cNvSpPr/>
            <p:nvPr/>
          </p:nvSpPr>
          <p:spPr>
            <a:xfrm>
              <a:off x="66230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7" name="Rectangle 636"/>
            <p:cNvSpPr/>
            <p:nvPr/>
          </p:nvSpPr>
          <p:spPr>
            <a:xfrm>
              <a:off x="67670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8" name="Rectangle 637"/>
            <p:cNvSpPr/>
            <p:nvPr/>
          </p:nvSpPr>
          <p:spPr>
            <a:xfrm>
              <a:off x="6911023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9" name="Rectangle 638"/>
            <p:cNvSpPr/>
            <p:nvPr/>
          </p:nvSpPr>
          <p:spPr>
            <a:xfrm>
              <a:off x="67671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0" name="Rectangle 639"/>
            <p:cNvSpPr/>
            <p:nvPr/>
          </p:nvSpPr>
          <p:spPr>
            <a:xfrm>
              <a:off x="6911123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1" name="Rectangle 640"/>
            <p:cNvSpPr/>
            <p:nvPr/>
          </p:nvSpPr>
          <p:spPr>
            <a:xfrm>
              <a:off x="7055021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2" name="Rectangle 641"/>
            <p:cNvSpPr/>
            <p:nvPr/>
          </p:nvSpPr>
          <p:spPr>
            <a:xfrm>
              <a:off x="7342719" y="518476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3" name="Rectangle 642"/>
            <p:cNvSpPr/>
            <p:nvPr/>
          </p:nvSpPr>
          <p:spPr>
            <a:xfrm>
              <a:off x="76307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4" name="Rectangle 643"/>
            <p:cNvSpPr/>
            <p:nvPr/>
          </p:nvSpPr>
          <p:spPr>
            <a:xfrm>
              <a:off x="77747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5" name="Rectangle 644"/>
            <p:cNvSpPr/>
            <p:nvPr/>
          </p:nvSpPr>
          <p:spPr>
            <a:xfrm>
              <a:off x="76307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6" name="Rectangle 645"/>
            <p:cNvSpPr/>
            <p:nvPr/>
          </p:nvSpPr>
          <p:spPr>
            <a:xfrm>
              <a:off x="77747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7" name="Rectangle 646"/>
            <p:cNvSpPr/>
            <p:nvPr/>
          </p:nvSpPr>
          <p:spPr>
            <a:xfrm>
              <a:off x="79187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80627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9" name="Rectangle 648"/>
            <p:cNvSpPr/>
            <p:nvPr/>
          </p:nvSpPr>
          <p:spPr>
            <a:xfrm>
              <a:off x="79188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0" name="Rectangle 649"/>
            <p:cNvSpPr/>
            <p:nvPr/>
          </p:nvSpPr>
          <p:spPr>
            <a:xfrm>
              <a:off x="80628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1" name="Rectangle 650"/>
            <p:cNvSpPr/>
            <p:nvPr/>
          </p:nvSpPr>
          <p:spPr>
            <a:xfrm>
              <a:off x="76307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2" name="Rectangle 651"/>
            <p:cNvSpPr/>
            <p:nvPr/>
          </p:nvSpPr>
          <p:spPr>
            <a:xfrm>
              <a:off x="77747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3" name="Rectangle 652"/>
            <p:cNvSpPr/>
            <p:nvPr/>
          </p:nvSpPr>
          <p:spPr>
            <a:xfrm>
              <a:off x="76307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4" name="Rectangle 653"/>
            <p:cNvSpPr/>
            <p:nvPr/>
          </p:nvSpPr>
          <p:spPr>
            <a:xfrm>
              <a:off x="77747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5" name="Rectangle 654"/>
            <p:cNvSpPr/>
            <p:nvPr/>
          </p:nvSpPr>
          <p:spPr>
            <a:xfrm>
              <a:off x="79187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6" name="Rectangle 655"/>
            <p:cNvSpPr/>
            <p:nvPr/>
          </p:nvSpPr>
          <p:spPr>
            <a:xfrm>
              <a:off x="80627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79188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8" name="Rectangle 657"/>
            <p:cNvSpPr/>
            <p:nvPr/>
          </p:nvSpPr>
          <p:spPr>
            <a:xfrm>
              <a:off x="80628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9" name="Rectangle 658"/>
            <p:cNvSpPr/>
            <p:nvPr/>
          </p:nvSpPr>
          <p:spPr>
            <a:xfrm>
              <a:off x="82068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83508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1" name="Rectangle 660"/>
            <p:cNvSpPr/>
            <p:nvPr/>
          </p:nvSpPr>
          <p:spPr>
            <a:xfrm>
              <a:off x="82068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2" name="Rectangle 661"/>
            <p:cNvSpPr/>
            <p:nvPr/>
          </p:nvSpPr>
          <p:spPr>
            <a:xfrm>
              <a:off x="83508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84948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4" name="Rectangle 663"/>
            <p:cNvSpPr/>
            <p:nvPr/>
          </p:nvSpPr>
          <p:spPr>
            <a:xfrm>
              <a:off x="8638819" y="5184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84949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8638919" y="5328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7" name="Rectangle 666"/>
            <p:cNvSpPr/>
            <p:nvPr/>
          </p:nvSpPr>
          <p:spPr>
            <a:xfrm>
              <a:off x="82066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8" name="Rectangle 667"/>
            <p:cNvSpPr/>
            <p:nvPr/>
          </p:nvSpPr>
          <p:spPr>
            <a:xfrm>
              <a:off x="83506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82066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0" name="Rectangle 669"/>
            <p:cNvSpPr/>
            <p:nvPr/>
          </p:nvSpPr>
          <p:spPr>
            <a:xfrm>
              <a:off x="83506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1" name="Rectangle 670"/>
            <p:cNvSpPr/>
            <p:nvPr/>
          </p:nvSpPr>
          <p:spPr>
            <a:xfrm>
              <a:off x="84946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8638619" y="5472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3" name="Rectangle 672"/>
            <p:cNvSpPr/>
            <p:nvPr/>
          </p:nvSpPr>
          <p:spPr>
            <a:xfrm>
              <a:off x="84947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4" name="Rectangle 673"/>
            <p:cNvSpPr/>
            <p:nvPr/>
          </p:nvSpPr>
          <p:spPr>
            <a:xfrm>
              <a:off x="8638719" y="561676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09" name="Rectangle 808"/>
            <p:cNvSpPr/>
            <p:nvPr/>
          </p:nvSpPr>
          <p:spPr>
            <a:xfrm>
              <a:off x="24433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0" name="Rectangle 809"/>
            <p:cNvSpPr/>
            <p:nvPr/>
          </p:nvSpPr>
          <p:spPr>
            <a:xfrm>
              <a:off x="25873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1" name="Rectangle 810"/>
            <p:cNvSpPr/>
            <p:nvPr/>
          </p:nvSpPr>
          <p:spPr>
            <a:xfrm>
              <a:off x="24433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2" name="Rectangle 811"/>
            <p:cNvSpPr/>
            <p:nvPr/>
          </p:nvSpPr>
          <p:spPr>
            <a:xfrm>
              <a:off x="25873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3" name="Rectangle 812"/>
            <p:cNvSpPr/>
            <p:nvPr/>
          </p:nvSpPr>
          <p:spPr>
            <a:xfrm>
              <a:off x="27313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4" name="Rectangle 813"/>
            <p:cNvSpPr/>
            <p:nvPr/>
          </p:nvSpPr>
          <p:spPr>
            <a:xfrm>
              <a:off x="28753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5" name="Rectangle 814"/>
            <p:cNvSpPr/>
            <p:nvPr/>
          </p:nvSpPr>
          <p:spPr>
            <a:xfrm>
              <a:off x="27314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6" name="Rectangle 815"/>
            <p:cNvSpPr/>
            <p:nvPr/>
          </p:nvSpPr>
          <p:spPr>
            <a:xfrm>
              <a:off x="28754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7" name="Rectangle 816"/>
            <p:cNvSpPr/>
            <p:nvPr/>
          </p:nvSpPr>
          <p:spPr>
            <a:xfrm>
              <a:off x="24433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8" name="Rectangle 817"/>
            <p:cNvSpPr/>
            <p:nvPr/>
          </p:nvSpPr>
          <p:spPr>
            <a:xfrm>
              <a:off x="25873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19" name="Rectangle 818"/>
            <p:cNvSpPr/>
            <p:nvPr/>
          </p:nvSpPr>
          <p:spPr>
            <a:xfrm>
              <a:off x="24433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0" name="Rectangle 819"/>
            <p:cNvSpPr/>
            <p:nvPr/>
          </p:nvSpPr>
          <p:spPr>
            <a:xfrm>
              <a:off x="25873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1" name="Rectangle 820"/>
            <p:cNvSpPr/>
            <p:nvPr/>
          </p:nvSpPr>
          <p:spPr>
            <a:xfrm>
              <a:off x="27313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2" name="Rectangle 821"/>
            <p:cNvSpPr/>
            <p:nvPr/>
          </p:nvSpPr>
          <p:spPr>
            <a:xfrm>
              <a:off x="28753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3" name="Rectangle 822"/>
            <p:cNvSpPr/>
            <p:nvPr/>
          </p:nvSpPr>
          <p:spPr>
            <a:xfrm>
              <a:off x="27314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4" name="Rectangle 823"/>
            <p:cNvSpPr/>
            <p:nvPr/>
          </p:nvSpPr>
          <p:spPr>
            <a:xfrm>
              <a:off x="28754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5" name="Rectangle 824"/>
            <p:cNvSpPr/>
            <p:nvPr/>
          </p:nvSpPr>
          <p:spPr>
            <a:xfrm>
              <a:off x="30194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6" name="Rectangle 825"/>
            <p:cNvSpPr/>
            <p:nvPr/>
          </p:nvSpPr>
          <p:spPr>
            <a:xfrm>
              <a:off x="31634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7" name="Rectangle 826"/>
            <p:cNvSpPr/>
            <p:nvPr/>
          </p:nvSpPr>
          <p:spPr>
            <a:xfrm>
              <a:off x="30194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8" name="Rectangle 827"/>
            <p:cNvSpPr/>
            <p:nvPr/>
          </p:nvSpPr>
          <p:spPr>
            <a:xfrm>
              <a:off x="31634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29" name="Rectangle 828"/>
            <p:cNvSpPr/>
            <p:nvPr/>
          </p:nvSpPr>
          <p:spPr>
            <a:xfrm>
              <a:off x="33074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0" name="Rectangle 829"/>
            <p:cNvSpPr/>
            <p:nvPr/>
          </p:nvSpPr>
          <p:spPr>
            <a:xfrm>
              <a:off x="34514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1" name="Rectangle 830"/>
            <p:cNvSpPr/>
            <p:nvPr/>
          </p:nvSpPr>
          <p:spPr>
            <a:xfrm>
              <a:off x="33075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2" name="Rectangle 831"/>
            <p:cNvSpPr/>
            <p:nvPr/>
          </p:nvSpPr>
          <p:spPr>
            <a:xfrm>
              <a:off x="34515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3" name="Rectangle 832"/>
            <p:cNvSpPr/>
            <p:nvPr/>
          </p:nvSpPr>
          <p:spPr>
            <a:xfrm>
              <a:off x="30192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31632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5" name="Rectangle 834"/>
            <p:cNvSpPr/>
            <p:nvPr/>
          </p:nvSpPr>
          <p:spPr>
            <a:xfrm>
              <a:off x="30192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6" name="Rectangle 835"/>
            <p:cNvSpPr/>
            <p:nvPr/>
          </p:nvSpPr>
          <p:spPr>
            <a:xfrm>
              <a:off x="31632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7" name="Rectangle 836"/>
            <p:cNvSpPr/>
            <p:nvPr/>
          </p:nvSpPr>
          <p:spPr>
            <a:xfrm>
              <a:off x="33072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8" name="Rectangle 837"/>
            <p:cNvSpPr/>
            <p:nvPr/>
          </p:nvSpPr>
          <p:spPr>
            <a:xfrm>
              <a:off x="34512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9" name="Rectangle 838"/>
            <p:cNvSpPr/>
            <p:nvPr/>
          </p:nvSpPr>
          <p:spPr>
            <a:xfrm>
              <a:off x="33073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0" name="Rectangle 839"/>
            <p:cNvSpPr/>
            <p:nvPr/>
          </p:nvSpPr>
          <p:spPr>
            <a:xfrm>
              <a:off x="34513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1" name="Rectangle 840"/>
            <p:cNvSpPr/>
            <p:nvPr/>
          </p:nvSpPr>
          <p:spPr>
            <a:xfrm>
              <a:off x="3595217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2" name="Rectangle 841"/>
            <p:cNvSpPr/>
            <p:nvPr/>
          </p:nvSpPr>
          <p:spPr>
            <a:xfrm>
              <a:off x="3882915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3" name="Rectangle 842"/>
            <p:cNvSpPr/>
            <p:nvPr/>
          </p:nvSpPr>
          <p:spPr>
            <a:xfrm>
              <a:off x="41709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4" name="Rectangle 843"/>
            <p:cNvSpPr/>
            <p:nvPr/>
          </p:nvSpPr>
          <p:spPr>
            <a:xfrm>
              <a:off x="43149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5" name="Rectangle 844"/>
            <p:cNvSpPr/>
            <p:nvPr/>
          </p:nvSpPr>
          <p:spPr>
            <a:xfrm>
              <a:off x="41709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6" name="Rectangle 845"/>
            <p:cNvSpPr/>
            <p:nvPr/>
          </p:nvSpPr>
          <p:spPr>
            <a:xfrm>
              <a:off x="43149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7" name="Rectangle 846"/>
            <p:cNvSpPr/>
            <p:nvPr/>
          </p:nvSpPr>
          <p:spPr>
            <a:xfrm>
              <a:off x="44589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8" name="Rectangle 847"/>
            <p:cNvSpPr/>
            <p:nvPr/>
          </p:nvSpPr>
          <p:spPr>
            <a:xfrm>
              <a:off x="46029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9" name="Rectangle 848"/>
            <p:cNvSpPr/>
            <p:nvPr/>
          </p:nvSpPr>
          <p:spPr>
            <a:xfrm>
              <a:off x="44590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0" name="Rectangle 849"/>
            <p:cNvSpPr/>
            <p:nvPr/>
          </p:nvSpPr>
          <p:spPr>
            <a:xfrm>
              <a:off x="46030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1" name="Rectangle 850"/>
            <p:cNvSpPr/>
            <p:nvPr/>
          </p:nvSpPr>
          <p:spPr>
            <a:xfrm>
              <a:off x="41709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2" name="Rectangle 851"/>
            <p:cNvSpPr/>
            <p:nvPr/>
          </p:nvSpPr>
          <p:spPr>
            <a:xfrm>
              <a:off x="43149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3" name="Rectangle 852"/>
            <p:cNvSpPr/>
            <p:nvPr/>
          </p:nvSpPr>
          <p:spPr>
            <a:xfrm>
              <a:off x="41709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4" name="Rectangle 853"/>
            <p:cNvSpPr/>
            <p:nvPr/>
          </p:nvSpPr>
          <p:spPr>
            <a:xfrm>
              <a:off x="43149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5" name="Rectangle 854"/>
            <p:cNvSpPr/>
            <p:nvPr/>
          </p:nvSpPr>
          <p:spPr>
            <a:xfrm>
              <a:off x="44589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6" name="Rectangle 855"/>
            <p:cNvSpPr/>
            <p:nvPr/>
          </p:nvSpPr>
          <p:spPr>
            <a:xfrm>
              <a:off x="46029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7" name="Rectangle 856"/>
            <p:cNvSpPr/>
            <p:nvPr/>
          </p:nvSpPr>
          <p:spPr>
            <a:xfrm>
              <a:off x="44590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8" name="Rectangle 857"/>
            <p:cNvSpPr/>
            <p:nvPr/>
          </p:nvSpPr>
          <p:spPr>
            <a:xfrm>
              <a:off x="46030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9" name="Rectangle 858"/>
            <p:cNvSpPr/>
            <p:nvPr/>
          </p:nvSpPr>
          <p:spPr>
            <a:xfrm>
              <a:off x="47470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0" name="Rectangle 859"/>
            <p:cNvSpPr/>
            <p:nvPr/>
          </p:nvSpPr>
          <p:spPr>
            <a:xfrm>
              <a:off x="48910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1" name="Rectangle 860"/>
            <p:cNvSpPr/>
            <p:nvPr/>
          </p:nvSpPr>
          <p:spPr>
            <a:xfrm>
              <a:off x="47470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2" name="Rectangle 861"/>
            <p:cNvSpPr/>
            <p:nvPr/>
          </p:nvSpPr>
          <p:spPr>
            <a:xfrm>
              <a:off x="48910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3" name="Rectangle 862"/>
            <p:cNvSpPr/>
            <p:nvPr/>
          </p:nvSpPr>
          <p:spPr>
            <a:xfrm>
              <a:off x="50350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51790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5" name="Rectangle 864"/>
            <p:cNvSpPr/>
            <p:nvPr/>
          </p:nvSpPr>
          <p:spPr>
            <a:xfrm>
              <a:off x="50351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6" name="Rectangle 865"/>
            <p:cNvSpPr/>
            <p:nvPr/>
          </p:nvSpPr>
          <p:spPr>
            <a:xfrm>
              <a:off x="51791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7" name="Rectangle 866"/>
            <p:cNvSpPr/>
            <p:nvPr/>
          </p:nvSpPr>
          <p:spPr>
            <a:xfrm>
              <a:off x="47468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8" name="Rectangle 867"/>
            <p:cNvSpPr/>
            <p:nvPr/>
          </p:nvSpPr>
          <p:spPr>
            <a:xfrm>
              <a:off x="48908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9" name="Rectangle 868"/>
            <p:cNvSpPr/>
            <p:nvPr/>
          </p:nvSpPr>
          <p:spPr>
            <a:xfrm>
              <a:off x="47468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0" name="Rectangle 869"/>
            <p:cNvSpPr/>
            <p:nvPr/>
          </p:nvSpPr>
          <p:spPr>
            <a:xfrm>
              <a:off x="48908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1" name="Rectangle 870"/>
            <p:cNvSpPr/>
            <p:nvPr/>
          </p:nvSpPr>
          <p:spPr>
            <a:xfrm>
              <a:off x="50348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2" name="Rectangle 871"/>
            <p:cNvSpPr/>
            <p:nvPr/>
          </p:nvSpPr>
          <p:spPr>
            <a:xfrm>
              <a:off x="51788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3" name="Rectangle 872"/>
            <p:cNvSpPr/>
            <p:nvPr/>
          </p:nvSpPr>
          <p:spPr>
            <a:xfrm>
              <a:off x="50349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4" name="Rectangle 873"/>
            <p:cNvSpPr/>
            <p:nvPr/>
          </p:nvSpPr>
          <p:spPr>
            <a:xfrm>
              <a:off x="51789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5" name="Rectangle 874"/>
            <p:cNvSpPr/>
            <p:nvPr/>
          </p:nvSpPr>
          <p:spPr>
            <a:xfrm>
              <a:off x="5322813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6" name="Rectangle 875"/>
            <p:cNvSpPr/>
            <p:nvPr/>
          </p:nvSpPr>
          <p:spPr>
            <a:xfrm>
              <a:off x="5610511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7" name="Rectangle 876"/>
            <p:cNvSpPr/>
            <p:nvPr/>
          </p:nvSpPr>
          <p:spPr>
            <a:xfrm>
              <a:off x="59025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8" name="Rectangle 877"/>
            <p:cNvSpPr/>
            <p:nvPr/>
          </p:nvSpPr>
          <p:spPr>
            <a:xfrm>
              <a:off x="60465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9" name="Rectangle 878"/>
            <p:cNvSpPr/>
            <p:nvPr/>
          </p:nvSpPr>
          <p:spPr>
            <a:xfrm>
              <a:off x="59025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0" name="Rectangle 879"/>
            <p:cNvSpPr/>
            <p:nvPr/>
          </p:nvSpPr>
          <p:spPr>
            <a:xfrm>
              <a:off x="60465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1" name="Rectangle 880"/>
            <p:cNvSpPr/>
            <p:nvPr/>
          </p:nvSpPr>
          <p:spPr>
            <a:xfrm>
              <a:off x="61905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2" name="Rectangle 881"/>
            <p:cNvSpPr/>
            <p:nvPr/>
          </p:nvSpPr>
          <p:spPr>
            <a:xfrm>
              <a:off x="63345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3" name="Rectangle 882"/>
            <p:cNvSpPr/>
            <p:nvPr/>
          </p:nvSpPr>
          <p:spPr>
            <a:xfrm>
              <a:off x="61906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4" name="Rectangle 883"/>
            <p:cNvSpPr/>
            <p:nvPr/>
          </p:nvSpPr>
          <p:spPr>
            <a:xfrm>
              <a:off x="63346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5" name="Rectangle 884"/>
            <p:cNvSpPr/>
            <p:nvPr/>
          </p:nvSpPr>
          <p:spPr>
            <a:xfrm>
              <a:off x="59025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6" name="Rectangle 885"/>
            <p:cNvSpPr/>
            <p:nvPr/>
          </p:nvSpPr>
          <p:spPr>
            <a:xfrm>
              <a:off x="60465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7" name="Rectangle 886"/>
            <p:cNvSpPr/>
            <p:nvPr/>
          </p:nvSpPr>
          <p:spPr>
            <a:xfrm>
              <a:off x="59025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8" name="Rectangle 887"/>
            <p:cNvSpPr/>
            <p:nvPr/>
          </p:nvSpPr>
          <p:spPr>
            <a:xfrm>
              <a:off x="60465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9" name="Rectangle 888"/>
            <p:cNvSpPr/>
            <p:nvPr/>
          </p:nvSpPr>
          <p:spPr>
            <a:xfrm>
              <a:off x="61905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0" name="Rectangle 889"/>
            <p:cNvSpPr/>
            <p:nvPr/>
          </p:nvSpPr>
          <p:spPr>
            <a:xfrm>
              <a:off x="63345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1" name="Rectangle 890"/>
            <p:cNvSpPr/>
            <p:nvPr/>
          </p:nvSpPr>
          <p:spPr>
            <a:xfrm>
              <a:off x="61906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2" name="Rectangle 891"/>
            <p:cNvSpPr/>
            <p:nvPr/>
          </p:nvSpPr>
          <p:spPr>
            <a:xfrm>
              <a:off x="63346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3" name="Rectangle 892"/>
            <p:cNvSpPr/>
            <p:nvPr/>
          </p:nvSpPr>
          <p:spPr>
            <a:xfrm>
              <a:off x="64786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4" name="Rectangle 893"/>
            <p:cNvSpPr/>
            <p:nvPr/>
          </p:nvSpPr>
          <p:spPr>
            <a:xfrm>
              <a:off x="66226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5" name="Rectangle 894"/>
            <p:cNvSpPr/>
            <p:nvPr/>
          </p:nvSpPr>
          <p:spPr>
            <a:xfrm>
              <a:off x="64786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6" name="Rectangle 895"/>
            <p:cNvSpPr/>
            <p:nvPr/>
          </p:nvSpPr>
          <p:spPr>
            <a:xfrm>
              <a:off x="66226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7" name="Rectangle 896"/>
            <p:cNvSpPr/>
            <p:nvPr/>
          </p:nvSpPr>
          <p:spPr>
            <a:xfrm>
              <a:off x="67666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8" name="Rectangle 897"/>
            <p:cNvSpPr/>
            <p:nvPr/>
          </p:nvSpPr>
          <p:spPr>
            <a:xfrm>
              <a:off x="6910619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9" name="Rectangle 898"/>
            <p:cNvSpPr/>
            <p:nvPr/>
          </p:nvSpPr>
          <p:spPr>
            <a:xfrm>
              <a:off x="67667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0" name="Rectangle 899"/>
            <p:cNvSpPr/>
            <p:nvPr/>
          </p:nvSpPr>
          <p:spPr>
            <a:xfrm>
              <a:off x="6910719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1" name="Rectangle 900"/>
            <p:cNvSpPr/>
            <p:nvPr/>
          </p:nvSpPr>
          <p:spPr>
            <a:xfrm>
              <a:off x="64784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2" name="Rectangle 901"/>
            <p:cNvSpPr/>
            <p:nvPr/>
          </p:nvSpPr>
          <p:spPr>
            <a:xfrm>
              <a:off x="66224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3" name="Rectangle 902"/>
            <p:cNvSpPr/>
            <p:nvPr/>
          </p:nvSpPr>
          <p:spPr>
            <a:xfrm>
              <a:off x="64784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4" name="Rectangle 903"/>
            <p:cNvSpPr/>
            <p:nvPr/>
          </p:nvSpPr>
          <p:spPr>
            <a:xfrm>
              <a:off x="66224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5" name="Rectangle 904"/>
            <p:cNvSpPr/>
            <p:nvPr/>
          </p:nvSpPr>
          <p:spPr>
            <a:xfrm>
              <a:off x="67664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6" name="Rectangle 905"/>
            <p:cNvSpPr/>
            <p:nvPr/>
          </p:nvSpPr>
          <p:spPr>
            <a:xfrm>
              <a:off x="6910419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7" name="Rectangle 906"/>
            <p:cNvSpPr/>
            <p:nvPr/>
          </p:nvSpPr>
          <p:spPr>
            <a:xfrm>
              <a:off x="67665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8" name="Rectangle 907"/>
            <p:cNvSpPr/>
            <p:nvPr/>
          </p:nvSpPr>
          <p:spPr>
            <a:xfrm>
              <a:off x="6910519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09" name="Rectangle 908"/>
            <p:cNvSpPr/>
            <p:nvPr/>
          </p:nvSpPr>
          <p:spPr>
            <a:xfrm>
              <a:off x="7054417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0" name="Rectangle 909"/>
            <p:cNvSpPr/>
            <p:nvPr/>
          </p:nvSpPr>
          <p:spPr>
            <a:xfrm>
              <a:off x="7342115" y="1711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1" name="Rectangle 910"/>
            <p:cNvSpPr/>
            <p:nvPr/>
          </p:nvSpPr>
          <p:spPr>
            <a:xfrm>
              <a:off x="76301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2" name="Rectangle 911"/>
            <p:cNvSpPr/>
            <p:nvPr/>
          </p:nvSpPr>
          <p:spPr>
            <a:xfrm>
              <a:off x="77741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3" name="Rectangle 912"/>
            <p:cNvSpPr/>
            <p:nvPr/>
          </p:nvSpPr>
          <p:spPr>
            <a:xfrm>
              <a:off x="76301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4" name="Rectangle 913"/>
            <p:cNvSpPr/>
            <p:nvPr/>
          </p:nvSpPr>
          <p:spPr>
            <a:xfrm>
              <a:off x="77741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5" name="Rectangle 914"/>
            <p:cNvSpPr/>
            <p:nvPr/>
          </p:nvSpPr>
          <p:spPr>
            <a:xfrm>
              <a:off x="79181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6" name="Rectangle 915"/>
            <p:cNvSpPr/>
            <p:nvPr/>
          </p:nvSpPr>
          <p:spPr>
            <a:xfrm>
              <a:off x="80621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7" name="Rectangle 916"/>
            <p:cNvSpPr/>
            <p:nvPr/>
          </p:nvSpPr>
          <p:spPr>
            <a:xfrm>
              <a:off x="79182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8" name="Rectangle 917"/>
            <p:cNvSpPr/>
            <p:nvPr/>
          </p:nvSpPr>
          <p:spPr>
            <a:xfrm>
              <a:off x="80622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9" name="Rectangle 918"/>
            <p:cNvSpPr/>
            <p:nvPr/>
          </p:nvSpPr>
          <p:spPr>
            <a:xfrm>
              <a:off x="76301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0" name="Rectangle 919"/>
            <p:cNvSpPr/>
            <p:nvPr/>
          </p:nvSpPr>
          <p:spPr>
            <a:xfrm>
              <a:off x="77741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1" name="Rectangle 920"/>
            <p:cNvSpPr/>
            <p:nvPr/>
          </p:nvSpPr>
          <p:spPr>
            <a:xfrm>
              <a:off x="76301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2" name="Rectangle 921"/>
            <p:cNvSpPr/>
            <p:nvPr/>
          </p:nvSpPr>
          <p:spPr>
            <a:xfrm>
              <a:off x="77741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3" name="Rectangle 922"/>
            <p:cNvSpPr/>
            <p:nvPr/>
          </p:nvSpPr>
          <p:spPr>
            <a:xfrm>
              <a:off x="79181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4" name="Rectangle 923"/>
            <p:cNvSpPr/>
            <p:nvPr/>
          </p:nvSpPr>
          <p:spPr>
            <a:xfrm>
              <a:off x="80621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5" name="Rectangle 924"/>
            <p:cNvSpPr/>
            <p:nvPr/>
          </p:nvSpPr>
          <p:spPr>
            <a:xfrm>
              <a:off x="79182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6" name="Rectangle 925"/>
            <p:cNvSpPr/>
            <p:nvPr/>
          </p:nvSpPr>
          <p:spPr>
            <a:xfrm>
              <a:off x="80622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7" name="Rectangle 926"/>
            <p:cNvSpPr/>
            <p:nvPr/>
          </p:nvSpPr>
          <p:spPr>
            <a:xfrm>
              <a:off x="82062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8" name="Rectangle 927"/>
            <p:cNvSpPr/>
            <p:nvPr/>
          </p:nvSpPr>
          <p:spPr>
            <a:xfrm>
              <a:off x="83502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9" name="Rectangle 928"/>
            <p:cNvSpPr/>
            <p:nvPr/>
          </p:nvSpPr>
          <p:spPr>
            <a:xfrm>
              <a:off x="82062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0" name="Rectangle 929"/>
            <p:cNvSpPr/>
            <p:nvPr/>
          </p:nvSpPr>
          <p:spPr>
            <a:xfrm>
              <a:off x="83502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1" name="Rectangle 930"/>
            <p:cNvSpPr/>
            <p:nvPr/>
          </p:nvSpPr>
          <p:spPr>
            <a:xfrm>
              <a:off x="84942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2" name="Rectangle 931"/>
            <p:cNvSpPr/>
            <p:nvPr/>
          </p:nvSpPr>
          <p:spPr>
            <a:xfrm>
              <a:off x="8638215" y="171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3" name="Rectangle 932"/>
            <p:cNvSpPr/>
            <p:nvPr/>
          </p:nvSpPr>
          <p:spPr>
            <a:xfrm>
              <a:off x="84943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4" name="Rectangle 933"/>
            <p:cNvSpPr/>
            <p:nvPr/>
          </p:nvSpPr>
          <p:spPr>
            <a:xfrm>
              <a:off x="8638315" y="185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5" name="Rectangle 934"/>
            <p:cNvSpPr/>
            <p:nvPr/>
          </p:nvSpPr>
          <p:spPr>
            <a:xfrm>
              <a:off x="82060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6" name="Rectangle 935"/>
            <p:cNvSpPr/>
            <p:nvPr/>
          </p:nvSpPr>
          <p:spPr>
            <a:xfrm>
              <a:off x="83500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7" name="Rectangle 936"/>
            <p:cNvSpPr/>
            <p:nvPr/>
          </p:nvSpPr>
          <p:spPr>
            <a:xfrm>
              <a:off x="82060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8" name="Rectangle 937"/>
            <p:cNvSpPr/>
            <p:nvPr/>
          </p:nvSpPr>
          <p:spPr>
            <a:xfrm>
              <a:off x="83500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9" name="Rectangle 938"/>
            <p:cNvSpPr/>
            <p:nvPr/>
          </p:nvSpPr>
          <p:spPr>
            <a:xfrm>
              <a:off x="84940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0" name="Rectangle 939"/>
            <p:cNvSpPr/>
            <p:nvPr/>
          </p:nvSpPr>
          <p:spPr>
            <a:xfrm>
              <a:off x="8638015" y="199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1" name="Rectangle 940"/>
            <p:cNvSpPr/>
            <p:nvPr/>
          </p:nvSpPr>
          <p:spPr>
            <a:xfrm>
              <a:off x="84941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2" name="Rectangle 941"/>
            <p:cNvSpPr/>
            <p:nvPr/>
          </p:nvSpPr>
          <p:spPr>
            <a:xfrm>
              <a:off x="8638115" y="2143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3" name="Rectangle 942"/>
            <p:cNvSpPr/>
            <p:nvPr/>
          </p:nvSpPr>
          <p:spPr>
            <a:xfrm>
              <a:off x="24433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4" name="Rectangle 943"/>
            <p:cNvSpPr/>
            <p:nvPr/>
          </p:nvSpPr>
          <p:spPr>
            <a:xfrm>
              <a:off x="25873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5" name="Rectangle 944"/>
            <p:cNvSpPr/>
            <p:nvPr/>
          </p:nvSpPr>
          <p:spPr>
            <a:xfrm>
              <a:off x="24433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6" name="Rectangle 945"/>
            <p:cNvSpPr/>
            <p:nvPr/>
          </p:nvSpPr>
          <p:spPr>
            <a:xfrm>
              <a:off x="25873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7" name="Rectangle 946"/>
            <p:cNvSpPr/>
            <p:nvPr/>
          </p:nvSpPr>
          <p:spPr>
            <a:xfrm>
              <a:off x="27313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8" name="Rectangle 947"/>
            <p:cNvSpPr/>
            <p:nvPr/>
          </p:nvSpPr>
          <p:spPr>
            <a:xfrm>
              <a:off x="28753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9" name="Rectangle 948"/>
            <p:cNvSpPr/>
            <p:nvPr/>
          </p:nvSpPr>
          <p:spPr>
            <a:xfrm>
              <a:off x="27314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0" name="Rectangle 949"/>
            <p:cNvSpPr/>
            <p:nvPr/>
          </p:nvSpPr>
          <p:spPr>
            <a:xfrm>
              <a:off x="28754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1" name="Rectangle 950"/>
            <p:cNvSpPr/>
            <p:nvPr/>
          </p:nvSpPr>
          <p:spPr>
            <a:xfrm>
              <a:off x="24433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2" name="Rectangle 951"/>
            <p:cNvSpPr/>
            <p:nvPr/>
          </p:nvSpPr>
          <p:spPr>
            <a:xfrm>
              <a:off x="25873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3" name="Rectangle 952"/>
            <p:cNvSpPr/>
            <p:nvPr/>
          </p:nvSpPr>
          <p:spPr>
            <a:xfrm>
              <a:off x="24433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4" name="Rectangle 953"/>
            <p:cNvSpPr/>
            <p:nvPr/>
          </p:nvSpPr>
          <p:spPr>
            <a:xfrm>
              <a:off x="25873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5" name="Rectangle 954"/>
            <p:cNvSpPr/>
            <p:nvPr/>
          </p:nvSpPr>
          <p:spPr>
            <a:xfrm>
              <a:off x="27313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6" name="Rectangle 955"/>
            <p:cNvSpPr/>
            <p:nvPr/>
          </p:nvSpPr>
          <p:spPr>
            <a:xfrm>
              <a:off x="28753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7" name="Rectangle 956"/>
            <p:cNvSpPr/>
            <p:nvPr/>
          </p:nvSpPr>
          <p:spPr>
            <a:xfrm>
              <a:off x="27314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8" name="Rectangle 957"/>
            <p:cNvSpPr/>
            <p:nvPr/>
          </p:nvSpPr>
          <p:spPr>
            <a:xfrm>
              <a:off x="28754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9" name="Rectangle 958"/>
            <p:cNvSpPr/>
            <p:nvPr/>
          </p:nvSpPr>
          <p:spPr>
            <a:xfrm>
              <a:off x="30194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0" name="Rectangle 959"/>
            <p:cNvSpPr/>
            <p:nvPr/>
          </p:nvSpPr>
          <p:spPr>
            <a:xfrm>
              <a:off x="31634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1" name="Rectangle 960"/>
            <p:cNvSpPr/>
            <p:nvPr/>
          </p:nvSpPr>
          <p:spPr>
            <a:xfrm>
              <a:off x="30194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2" name="Rectangle 961"/>
            <p:cNvSpPr/>
            <p:nvPr/>
          </p:nvSpPr>
          <p:spPr>
            <a:xfrm>
              <a:off x="31634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3" name="Rectangle 962"/>
            <p:cNvSpPr/>
            <p:nvPr/>
          </p:nvSpPr>
          <p:spPr>
            <a:xfrm>
              <a:off x="33074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4" name="Rectangle 963"/>
            <p:cNvSpPr/>
            <p:nvPr/>
          </p:nvSpPr>
          <p:spPr>
            <a:xfrm>
              <a:off x="34514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5" name="Rectangle 964"/>
            <p:cNvSpPr/>
            <p:nvPr/>
          </p:nvSpPr>
          <p:spPr>
            <a:xfrm>
              <a:off x="33075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6" name="Rectangle 965"/>
            <p:cNvSpPr/>
            <p:nvPr/>
          </p:nvSpPr>
          <p:spPr>
            <a:xfrm>
              <a:off x="34515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7" name="Rectangle 966"/>
            <p:cNvSpPr/>
            <p:nvPr/>
          </p:nvSpPr>
          <p:spPr>
            <a:xfrm>
              <a:off x="30192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8" name="Rectangle 967"/>
            <p:cNvSpPr/>
            <p:nvPr/>
          </p:nvSpPr>
          <p:spPr>
            <a:xfrm>
              <a:off x="31632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9" name="Rectangle 968"/>
            <p:cNvSpPr/>
            <p:nvPr/>
          </p:nvSpPr>
          <p:spPr>
            <a:xfrm>
              <a:off x="30192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0" name="Rectangle 969"/>
            <p:cNvSpPr/>
            <p:nvPr/>
          </p:nvSpPr>
          <p:spPr>
            <a:xfrm>
              <a:off x="31632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1" name="Rectangle 970"/>
            <p:cNvSpPr/>
            <p:nvPr/>
          </p:nvSpPr>
          <p:spPr>
            <a:xfrm>
              <a:off x="33072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2" name="Rectangle 971"/>
            <p:cNvSpPr/>
            <p:nvPr/>
          </p:nvSpPr>
          <p:spPr>
            <a:xfrm>
              <a:off x="34512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3" name="Rectangle 972"/>
            <p:cNvSpPr/>
            <p:nvPr/>
          </p:nvSpPr>
          <p:spPr>
            <a:xfrm>
              <a:off x="33073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4" name="Rectangle 973"/>
            <p:cNvSpPr/>
            <p:nvPr/>
          </p:nvSpPr>
          <p:spPr>
            <a:xfrm>
              <a:off x="34513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5" name="Rectangle 974"/>
            <p:cNvSpPr/>
            <p:nvPr/>
          </p:nvSpPr>
          <p:spPr>
            <a:xfrm>
              <a:off x="3595217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6" name="Rectangle 975"/>
            <p:cNvSpPr/>
            <p:nvPr/>
          </p:nvSpPr>
          <p:spPr>
            <a:xfrm>
              <a:off x="3882915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7" name="Rectangle 976"/>
            <p:cNvSpPr/>
            <p:nvPr/>
          </p:nvSpPr>
          <p:spPr>
            <a:xfrm>
              <a:off x="41709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8" name="Rectangle 977"/>
            <p:cNvSpPr/>
            <p:nvPr/>
          </p:nvSpPr>
          <p:spPr>
            <a:xfrm>
              <a:off x="43149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9" name="Rectangle 978"/>
            <p:cNvSpPr/>
            <p:nvPr/>
          </p:nvSpPr>
          <p:spPr>
            <a:xfrm>
              <a:off x="41709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0" name="Rectangle 979"/>
            <p:cNvSpPr/>
            <p:nvPr/>
          </p:nvSpPr>
          <p:spPr>
            <a:xfrm>
              <a:off x="43149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1" name="Rectangle 980"/>
            <p:cNvSpPr/>
            <p:nvPr/>
          </p:nvSpPr>
          <p:spPr>
            <a:xfrm>
              <a:off x="44589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2" name="Rectangle 981"/>
            <p:cNvSpPr/>
            <p:nvPr/>
          </p:nvSpPr>
          <p:spPr>
            <a:xfrm>
              <a:off x="46029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3" name="Rectangle 982"/>
            <p:cNvSpPr/>
            <p:nvPr/>
          </p:nvSpPr>
          <p:spPr>
            <a:xfrm>
              <a:off x="44590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4" name="Rectangle 983"/>
            <p:cNvSpPr/>
            <p:nvPr/>
          </p:nvSpPr>
          <p:spPr>
            <a:xfrm>
              <a:off x="46030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5" name="Rectangle 984"/>
            <p:cNvSpPr/>
            <p:nvPr/>
          </p:nvSpPr>
          <p:spPr>
            <a:xfrm>
              <a:off x="41709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6" name="Rectangle 985"/>
            <p:cNvSpPr/>
            <p:nvPr/>
          </p:nvSpPr>
          <p:spPr>
            <a:xfrm>
              <a:off x="43149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7" name="Rectangle 986"/>
            <p:cNvSpPr/>
            <p:nvPr/>
          </p:nvSpPr>
          <p:spPr>
            <a:xfrm>
              <a:off x="41709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8" name="Rectangle 987"/>
            <p:cNvSpPr/>
            <p:nvPr/>
          </p:nvSpPr>
          <p:spPr>
            <a:xfrm>
              <a:off x="43149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9" name="Rectangle 988"/>
            <p:cNvSpPr/>
            <p:nvPr/>
          </p:nvSpPr>
          <p:spPr>
            <a:xfrm>
              <a:off x="44589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0" name="Rectangle 989"/>
            <p:cNvSpPr/>
            <p:nvPr/>
          </p:nvSpPr>
          <p:spPr>
            <a:xfrm>
              <a:off x="46029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1" name="Rectangle 990"/>
            <p:cNvSpPr/>
            <p:nvPr/>
          </p:nvSpPr>
          <p:spPr>
            <a:xfrm>
              <a:off x="44590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2" name="Rectangle 991"/>
            <p:cNvSpPr/>
            <p:nvPr/>
          </p:nvSpPr>
          <p:spPr>
            <a:xfrm>
              <a:off x="46030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3" name="Rectangle 992"/>
            <p:cNvSpPr/>
            <p:nvPr/>
          </p:nvSpPr>
          <p:spPr>
            <a:xfrm>
              <a:off x="47470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4" name="Rectangle 993"/>
            <p:cNvSpPr/>
            <p:nvPr/>
          </p:nvSpPr>
          <p:spPr>
            <a:xfrm>
              <a:off x="48910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5" name="Rectangle 994"/>
            <p:cNvSpPr/>
            <p:nvPr/>
          </p:nvSpPr>
          <p:spPr>
            <a:xfrm>
              <a:off x="47470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6" name="Rectangle 995"/>
            <p:cNvSpPr/>
            <p:nvPr/>
          </p:nvSpPr>
          <p:spPr>
            <a:xfrm>
              <a:off x="48910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7" name="Rectangle 996"/>
            <p:cNvSpPr/>
            <p:nvPr/>
          </p:nvSpPr>
          <p:spPr>
            <a:xfrm>
              <a:off x="50350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8" name="Rectangle 997"/>
            <p:cNvSpPr/>
            <p:nvPr/>
          </p:nvSpPr>
          <p:spPr>
            <a:xfrm>
              <a:off x="51790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9" name="Rectangle 998"/>
            <p:cNvSpPr/>
            <p:nvPr/>
          </p:nvSpPr>
          <p:spPr>
            <a:xfrm>
              <a:off x="50351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0" name="Rectangle 999"/>
            <p:cNvSpPr/>
            <p:nvPr/>
          </p:nvSpPr>
          <p:spPr>
            <a:xfrm>
              <a:off x="51791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1" name="Rectangle 1000"/>
            <p:cNvSpPr/>
            <p:nvPr/>
          </p:nvSpPr>
          <p:spPr>
            <a:xfrm>
              <a:off x="47468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2" name="Rectangle 1001"/>
            <p:cNvSpPr/>
            <p:nvPr/>
          </p:nvSpPr>
          <p:spPr>
            <a:xfrm>
              <a:off x="48908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3" name="Rectangle 1002"/>
            <p:cNvSpPr/>
            <p:nvPr/>
          </p:nvSpPr>
          <p:spPr>
            <a:xfrm>
              <a:off x="47468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4" name="Rectangle 1003"/>
            <p:cNvSpPr/>
            <p:nvPr/>
          </p:nvSpPr>
          <p:spPr>
            <a:xfrm>
              <a:off x="48908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5" name="Rectangle 1004"/>
            <p:cNvSpPr/>
            <p:nvPr/>
          </p:nvSpPr>
          <p:spPr>
            <a:xfrm>
              <a:off x="50348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6" name="Rectangle 1005"/>
            <p:cNvSpPr/>
            <p:nvPr/>
          </p:nvSpPr>
          <p:spPr>
            <a:xfrm>
              <a:off x="51788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7" name="Rectangle 1006"/>
            <p:cNvSpPr/>
            <p:nvPr/>
          </p:nvSpPr>
          <p:spPr>
            <a:xfrm>
              <a:off x="50349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51789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9" name="Rectangle 1008"/>
            <p:cNvSpPr/>
            <p:nvPr/>
          </p:nvSpPr>
          <p:spPr>
            <a:xfrm>
              <a:off x="5322813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0" name="Rectangle 1009"/>
            <p:cNvSpPr/>
            <p:nvPr/>
          </p:nvSpPr>
          <p:spPr>
            <a:xfrm>
              <a:off x="5610511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1" name="Rectangle 1010"/>
            <p:cNvSpPr/>
            <p:nvPr/>
          </p:nvSpPr>
          <p:spPr>
            <a:xfrm>
              <a:off x="59025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2" name="Rectangle 1011"/>
            <p:cNvSpPr/>
            <p:nvPr/>
          </p:nvSpPr>
          <p:spPr>
            <a:xfrm>
              <a:off x="60465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3" name="Rectangle 1012"/>
            <p:cNvSpPr/>
            <p:nvPr/>
          </p:nvSpPr>
          <p:spPr>
            <a:xfrm>
              <a:off x="59025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4" name="Rectangle 1013"/>
            <p:cNvSpPr/>
            <p:nvPr/>
          </p:nvSpPr>
          <p:spPr>
            <a:xfrm>
              <a:off x="60465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5" name="Rectangle 1014"/>
            <p:cNvSpPr/>
            <p:nvPr/>
          </p:nvSpPr>
          <p:spPr>
            <a:xfrm>
              <a:off x="61905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6" name="Rectangle 1015"/>
            <p:cNvSpPr/>
            <p:nvPr/>
          </p:nvSpPr>
          <p:spPr>
            <a:xfrm>
              <a:off x="63345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7" name="Rectangle 1016"/>
            <p:cNvSpPr/>
            <p:nvPr/>
          </p:nvSpPr>
          <p:spPr>
            <a:xfrm>
              <a:off x="61906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8" name="Rectangle 1017"/>
            <p:cNvSpPr/>
            <p:nvPr/>
          </p:nvSpPr>
          <p:spPr>
            <a:xfrm>
              <a:off x="63346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9" name="Rectangle 1018"/>
            <p:cNvSpPr/>
            <p:nvPr/>
          </p:nvSpPr>
          <p:spPr>
            <a:xfrm>
              <a:off x="59025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0" name="Rectangle 1019"/>
            <p:cNvSpPr/>
            <p:nvPr/>
          </p:nvSpPr>
          <p:spPr>
            <a:xfrm>
              <a:off x="60465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1" name="Rectangle 1020"/>
            <p:cNvSpPr/>
            <p:nvPr/>
          </p:nvSpPr>
          <p:spPr>
            <a:xfrm>
              <a:off x="59025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2" name="Rectangle 1021"/>
            <p:cNvSpPr/>
            <p:nvPr/>
          </p:nvSpPr>
          <p:spPr>
            <a:xfrm>
              <a:off x="60465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3" name="Rectangle 1022"/>
            <p:cNvSpPr/>
            <p:nvPr/>
          </p:nvSpPr>
          <p:spPr>
            <a:xfrm>
              <a:off x="61905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4" name="Rectangle 1023"/>
            <p:cNvSpPr/>
            <p:nvPr/>
          </p:nvSpPr>
          <p:spPr>
            <a:xfrm>
              <a:off x="63345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5" name="Rectangle 1024"/>
            <p:cNvSpPr/>
            <p:nvPr/>
          </p:nvSpPr>
          <p:spPr>
            <a:xfrm>
              <a:off x="61906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6" name="Rectangle 1025"/>
            <p:cNvSpPr/>
            <p:nvPr/>
          </p:nvSpPr>
          <p:spPr>
            <a:xfrm>
              <a:off x="63346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7" name="Rectangle 1026"/>
            <p:cNvSpPr/>
            <p:nvPr/>
          </p:nvSpPr>
          <p:spPr>
            <a:xfrm>
              <a:off x="64786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8" name="Rectangle 1027"/>
            <p:cNvSpPr/>
            <p:nvPr/>
          </p:nvSpPr>
          <p:spPr>
            <a:xfrm>
              <a:off x="66226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9" name="Rectangle 1028"/>
            <p:cNvSpPr/>
            <p:nvPr/>
          </p:nvSpPr>
          <p:spPr>
            <a:xfrm>
              <a:off x="64786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0" name="Rectangle 1029"/>
            <p:cNvSpPr/>
            <p:nvPr/>
          </p:nvSpPr>
          <p:spPr>
            <a:xfrm>
              <a:off x="66226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1" name="Rectangle 1030"/>
            <p:cNvSpPr/>
            <p:nvPr/>
          </p:nvSpPr>
          <p:spPr>
            <a:xfrm>
              <a:off x="67666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2" name="Rectangle 1031"/>
            <p:cNvSpPr/>
            <p:nvPr/>
          </p:nvSpPr>
          <p:spPr>
            <a:xfrm>
              <a:off x="6910619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3" name="Rectangle 1032"/>
            <p:cNvSpPr/>
            <p:nvPr/>
          </p:nvSpPr>
          <p:spPr>
            <a:xfrm>
              <a:off x="67667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4" name="Rectangle 1033"/>
            <p:cNvSpPr/>
            <p:nvPr/>
          </p:nvSpPr>
          <p:spPr>
            <a:xfrm>
              <a:off x="6910719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5" name="Rectangle 1034"/>
            <p:cNvSpPr/>
            <p:nvPr/>
          </p:nvSpPr>
          <p:spPr>
            <a:xfrm>
              <a:off x="64784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6" name="Rectangle 1035"/>
            <p:cNvSpPr/>
            <p:nvPr/>
          </p:nvSpPr>
          <p:spPr>
            <a:xfrm>
              <a:off x="66224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7" name="Rectangle 1036"/>
            <p:cNvSpPr/>
            <p:nvPr/>
          </p:nvSpPr>
          <p:spPr>
            <a:xfrm>
              <a:off x="64784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8" name="Rectangle 1037"/>
            <p:cNvSpPr/>
            <p:nvPr/>
          </p:nvSpPr>
          <p:spPr>
            <a:xfrm>
              <a:off x="66224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9" name="Rectangle 1038"/>
            <p:cNvSpPr/>
            <p:nvPr/>
          </p:nvSpPr>
          <p:spPr>
            <a:xfrm>
              <a:off x="67664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0" name="Rectangle 1039"/>
            <p:cNvSpPr/>
            <p:nvPr/>
          </p:nvSpPr>
          <p:spPr>
            <a:xfrm>
              <a:off x="6910419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1" name="Rectangle 1040"/>
            <p:cNvSpPr/>
            <p:nvPr/>
          </p:nvSpPr>
          <p:spPr>
            <a:xfrm>
              <a:off x="67665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2" name="Rectangle 1041"/>
            <p:cNvSpPr/>
            <p:nvPr/>
          </p:nvSpPr>
          <p:spPr>
            <a:xfrm>
              <a:off x="6910519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3" name="Rectangle 1042"/>
            <p:cNvSpPr/>
            <p:nvPr/>
          </p:nvSpPr>
          <p:spPr>
            <a:xfrm>
              <a:off x="7054417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4" name="Rectangle 1043"/>
            <p:cNvSpPr/>
            <p:nvPr/>
          </p:nvSpPr>
          <p:spPr>
            <a:xfrm>
              <a:off x="7342115" y="228768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5" name="Rectangle 1044"/>
            <p:cNvSpPr/>
            <p:nvPr/>
          </p:nvSpPr>
          <p:spPr>
            <a:xfrm>
              <a:off x="76301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6" name="Rectangle 1045"/>
            <p:cNvSpPr/>
            <p:nvPr/>
          </p:nvSpPr>
          <p:spPr>
            <a:xfrm>
              <a:off x="77741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7" name="Rectangle 1046"/>
            <p:cNvSpPr/>
            <p:nvPr/>
          </p:nvSpPr>
          <p:spPr>
            <a:xfrm>
              <a:off x="76301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8" name="Rectangle 1047"/>
            <p:cNvSpPr/>
            <p:nvPr/>
          </p:nvSpPr>
          <p:spPr>
            <a:xfrm>
              <a:off x="77741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9" name="Rectangle 1048"/>
            <p:cNvSpPr/>
            <p:nvPr/>
          </p:nvSpPr>
          <p:spPr>
            <a:xfrm>
              <a:off x="79181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0" name="Rectangle 1049"/>
            <p:cNvSpPr/>
            <p:nvPr/>
          </p:nvSpPr>
          <p:spPr>
            <a:xfrm>
              <a:off x="80621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1" name="Rectangle 1050"/>
            <p:cNvSpPr/>
            <p:nvPr/>
          </p:nvSpPr>
          <p:spPr>
            <a:xfrm>
              <a:off x="79182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2" name="Rectangle 1051"/>
            <p:cNvSpPr/>
            <p:nvPr/>
          </p:nvSpPr>
          <p:spPr>
            <a:xfrm>
              <a:off x="80622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3" name="Rectangle 1052"/>
            <p:cNvSpPr/>
            <p:nvPr/>
          </p:nvSpPr>
          <p:spPr>
            <a:xfrm>
              <a:off x="76301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4" name="Rectangle 1053"/>
            <p:cNvSpPr/>
            <p:nvPr/>
          </p:nvSpPr>
          <p:spPr>
            <a:xfrm>
              <a:off x="77741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5" name="Rectangle 1054"/>
            <p:cNvSpPr/>
            <p:nvPr/>
          </p:nvSpPr>
          <p:spPr>
            <a:xfrm>
              <a:off x="76301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6" name="Rectangle 1055"/>
            <p:cNvSpPr/>
            <p:nvPr/>
          </p:nvSpPr>
          <p:spPr>
            <a:xfrm>
              <a:off x="77741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7" name="Rectangle 1056"/>
            <p:cNvSpPr/>
            <p:nvPr/>
          </p:nvSpPr>
          <p:spPr>
            <a:xfrm>
              <a:off x="79181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8" name="Rectangle 1057"/>
            <p:cNvSpPr/>
            <p:nvPr/>
          </p:nvSpPr>
          <p:spPr>
            <a:xfrm>
              <a:off x="80621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9" name="Rectangle 1058"/>
            <p:cNvSpPr/>
            <p:nvPr/>
          </p:nvSpPr>
          <p:spPr>
            <a:xfrm>
              <a:off x="79182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0" name="Rectangle 1059"/>
            <p:cNvSpPr/>
            <p:nvPr/>
          </p:nvSpPr>
          <p:spPr>
            <a:xfrm>
              <a:off x="80622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1" name="Rectangle 1060"/>
            <p:cNvSpPr/>
            <p:nvPr/>
          </p:nvSpPr>
          <p:spPr>
            <a:xfrm>
              <a:off x="82062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2" name="Rectangle 1061"/>
            <p:cNvSpPr/>
            <p:nvPr/>
          </p:nvSpPr>
          <p:spPr>
            <a:xfrm>
              <a:off x="83502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3" name="Rectangle 1062"/>
            <p:cNvSpPr/>
            <p:nvPr/>
          </p:nvSpPr>
          <p:spPr>
            <a:xfrm>
              <a:off x="82062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4" name="Rectangle 1063"/>
            <p:cNvSpPr/>
            <p:nvPr/>
          </p:nvSpPr>
          <p:spPr>
            <a:xfrm>
              <a:off x="83502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5" name="Rectangle 1064"/>
            <p:cNvSpPr/>
            <p:nvPr/>
          </p:nvSpPr>
          <p:spPr>
            <a:xfrm>
              <a:off x="84942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6" name="Rectangle 1065"/>
            <p:cNvSpPr/>
            <p:nvPr/>
          </p:nvSpPr>
          <p:spPr>
            <a:xfrm>
              <a:off x="8638215" y="2287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7" name="Rectangle 1066"/>
            <p:cNvSpPr/>
            <p:nvPr/>
          </p:nvSpPr>
          <p:spPr>
            <a:xfrm>
              <a:off x="84943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8" name="Rectangle 1067"/>
            <p:cNvSpPr/>
            <p:nvPr/>
          </p:nvSpPr>
          <p:spPr>
            <a:xfrm>
              <a:off x="8638315" y="2431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9" name="Rectangle 1068"/>
            <p:cNvSpPr/>
            <p:nvPr/>
          </p:nvSpPr>
          <p:spPr>
            <a:xfrm>
              <a:off x="82060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0" name="Rectangle 1069"/>
            <p:cNvSpPr/>
            <p:nvPr/>
          </p:nvSpPr>
          <p:spPr>
            <a:xfrm>
              <a:off x="83500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1" name="Rectangle 1070"/>
            <p:cNvSpPr/>
            <p:nvPr/>
          </p:nvSpPr>
          <p:spPr>
            <a:xfrm>
              <a:off x="82060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2" name="Rectangle 1071"/>
            <p:cNvSpPr/>
            <p:nvPr/>
          </p:nvSpPr>
          <p:spPr>
            <a:xfrm>
              <a:off x="83500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3" name="Rectangle 1072"/>
            <p:cNvSpPr/>
            <p:nvPr/>
          </p:nvSpPr>
          <p:spPr>
            <a:xfrm>
              <a:off x="84940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4" name="Rectangle 1073"/>
            <p:cNvSpPr/>
            <p:nvPr/>
          </p:nvSpPr>
          <p:spPr>
            <a:xfrm>
              <a:off x="8638015" y="2575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5" name="Rectangle 1074"/>
            <p:cNvSpPr/>
            <p:nvPr/>
          </p:nvSpPr>
          <p:spPr>
            <a:xfrm>
              <a:off x="84941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6" name="Rectangle 1075"/>
            <p:cNvSpPr/>
            <p:nvPr/>
          </p:nvSpPr>
          <p:spPr>
            <a:xfrm>
              <a:off x="8638115" y="271968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1" name="Rectangle 1080"/>
            <p:cNvSpPr/>
            <p:nvPr/>
          </p:nvSpPr>
          <p:spPr>
            <a:xfrm>
              <a:off x="8470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2" name="Rectangle 1081"/>
            <p:cNvSpPr/>
            <p:nvPr/>
          </p:nvSpPr>
          <p:spPr>
            <a:xfrm>
              <a:off x="9910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3" name="Rectangle 1082"/>
            <p:cNvSpPr/>
            <p:nvPr/>
          </p:nvSpPr>
          <p:spPr>
            <a:xfrm>
              <a:off x="8470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4" name="Rectangle 1083"/>
            <p:cNvSpPr/>
            <p:nvPr/>
          </p:nvSpPr>
          <p:spPr>
            <a:xfrm>
              <a:off x="9910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5" name="Rectangle 1084"/>
            <p:cNvSpPr/>
            <p:nvPr/>
          </p:nvSpPr>
          <p:spPr>
            <a:xfrm>
              <a:off x="11350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6" name="Rectangle 1085"/>
            <p:cNvSpPr/>
            <p:nvPr/>
          </p:nvSpPr>
          <p:spPr>
            <a:xfrm>
              <a:off x="12790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7" name="Rectangle 1086"/>
            <p:cNvSpPr/>
            <p:nvPr/>
          </p:nvSpPr>
          <p:spPr>
            <a:xfrm>
              <a:off x="11351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8" name="Rectangle 1087"/>
            <p:cNvSpPr/>
            <p:nvPr/>
          </p:nvSpPr>
          <p:spPr>
            <a:xfrm>
              <a:off x="12791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9" name="Rectangle 1088"/>
            <p:cNvSpPr/>
            <p:nvPr/>
          </p:nvSpPr>
          <p:spPr>
            <a:xfrm>
              <a:off x="8470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0" name="Rectangle 1089"/>
            <p:cNvSpPr/>
            <p:nvPr/>
          </p:nvSpPr>
          <p:spPr>
            <a:xfrm>
              <a:off x="9910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1" name="Rectangle 1090"/>
            <p:cNvSpPr/>
            <p:nvPr/>
          </p:nvSpPr>
          <p:spPr>
            <a:xfrm>
              <a:off x="8470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2" name="Rectangle 1091"/>
            <p:cNvSpPr/>
            <p:nvPr/>
          </p:nvSpPr>
          <p:spPr>
            <a:xfrm>
              <a:off x="9910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3" name="Rectangle 1092"/>
            <p:cNvSpPr/>
            <p:nvPr/>
          </p:nvSpPr>
          <p:spPr>
            <a:xfrm>
              <a:off x="11350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4" name="Rectangle 1093"/>
            <p:cNvSpPr/>
            <p:nvPr/>
          </p:nvSpPr>
          <p:spPr>
            <a:xfrm>
              <a:off x="12790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5" name="Rectangle 1094"/>
            <p:cNvSpPr/>
            <p:nvPr/>
          </p:nvSpPr>
          <p:spPr>
            <a:xfrm>
              <a:off x="11351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6" name="Rectangle 1095"/>
            <p:cNvSpPr/>
            <p:nvPr/>
          </p:nvSpPr>
          <p:spPr>
            <a:xfrm>
              <a:off x="12791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7" name="Rectangle 1096"/>
            <p:cNvSpPr/>
            <p:nvPr/>
          </p:nvSpPr>
          <p:spPr>
            <a:xfrm>
              <a:off x="14231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8" name="Rectangle 1097"/>
            <p:cNvSpPr/>
            <p:nvPr/>
          </p:nvSpPr>
          <p:spPr>
            <a:xfrm>
              <a:off x="15671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9" name="Rectangle 1098"/>
            <p:cNvSpPr/>
            <p:nvPr/>
          </p:nvSpPr>
          <p:spPr>
            <a:xfrm>
              <a:off x="14231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0" name="Rectangle 1099"/>
            <p:cNvSpPr/>
            <p:nvPr/>
          </p:nvSpPr>
          <p:spPr>
            <a:xfrm>
              <a:off x="15671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1" name="Rectangle 1100"/>
            <p:cNvSpPr/>
            <p:nvPr/>
          </p:nvSpPr>
          <p:spPr>
            <a:xfrm>
              <a:off x="17111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2" name="Rectangle 1101"/>
            <p:cNvSpPr/>
            <p:nvPr/>
          </p:nvSpPr>
          <p:spPr>
            <a:xfrm>
              <a:off x="1855125" y="287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3" name="Rectangle 1102"/>
            <p:cNvSpPr/>
            <p:nvPr/>
          </p:nvSpPr>
          <p:spPr>
            <a:xfrm>
              <a:off x="17112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4" name="Rectangle 1103"/>
            <p:cNvSpPr/>
            <p:nvPr/>
          </p:nvSpPr>
          <p:spPr>
            <a:xfrm>
              <a:off x="1855225" y="301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5" name="Rectangle 1104"/>
            <p:cNvSpPr/>
            <p:nvPr/>
          </p:nvSpPr>
          <p:spPr>
            <a:xfrm>
              <a:off x="14229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6" name="Rectangle 1105"/>
            <p:cNvSpPr/>
            <p:nvPr/>
          </p:nvSpPr>
          <p:spPr>
            <a:xfrm>
              <a:off x="15669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7" name="Rectangle 1106"/>
            <p:cNvSpPr/>
            <p:nvPr/>
          </p:nvSpPr>
          <p:spPr>
            <a:xfrm>
              <a:off x="14229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8" name="Rectangle 1107"/>
            <p:cNvSpPr/>
            <p:nvPr/>
          </p:nvSpPr>
          <p:spPr>
            <a:xfrm>
              <a:off x="15669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9" name="Rectangle 1108"/>
            <p:cNvSpPr/>
            <p:nvPr/>
          </p:nvSpPr>
          <p:spPr>
            <a:xfrm>
              <a:off x="17109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0" name="Rectangle 1109"/>
            <p:cNvSpPr/>
            <p:nvPr/>
          </p:nvSpPr>
          <p:spPr>
            <a:xfrm>
              <a:off x="1854925" y="316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1" name="Rectangle 1110"/>
            <p:cNvSpPr/>
            <p:nvPr/>
          </p:nvSpPr>
          <p:spPr>
            <a:xfrm>
              <a:off x="17110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2" name="Rectangle 1111"/>
            <p:cNvSpPr/>
            <p:nvPr/>
          </p:nvSpPr>
          <p:spPr>
            <a:xfrm>
              <a:off x="1855025" y="3307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3" name="Rectangle 1112"/>
            <p:cNvSpPr/>
            <p:nvPr/>
          </p:nvSpPr>
          <p:spPr>
            <a:xfrm>
              <a:off x="1998923" y="2875683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4" name="Rectangle 1113"/>
            <p:cNvSpPr/>
            <p:nvPr/>
          </p:nvSpPr>
          <p:spPr>
            <a:xfrm>
              <a:off x="2286621" y="2875683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5" name="Rectangle 1114"/>
            <p:cNvSpPr/>
            <p:nvPr/>
          </p:nvSpPr>
          <p:spPr>
            <a:xfrm>
              <a:off x="8470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6" name="Rectangle 1115"/>
            <p:cNvSpPr/>
            <p:nvPr/>
          </p:nvSpPr>
          <p:spPr>
            <a:xfrm>
              <a:off x="9910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7" name="Rectangle 1116"/>
            <p:cNvSpPr/>
            <p:nvPr/>
          </p:nvSpPr>
          <p:spPr>
            <a:xfrm>
              <a:off x="8470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9910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9" name="Rectangle 1118"/>
            <p:cNvSpPr/>
            <p:nvPr/>
          </p:nvSpPr>
          <p:spPr>
            <a:xfrm>
              <a:off x="11350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0" name="Rectangle 1119"/>
            <p:cNvSpPr/>
            <p:nvPr/>
          </p:nvSpPr>
          <p:spPr>
            <a:xfrm>
              <a:off x="12790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1" name="Rectangle 1120"/>
            <p:cNvSpPr/>
            <p:nvPr/>
          </p:nvSpPr>
          <p:spPr>
            <a:xfrm>
              <a:off x="11351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2" name="Rectangle 1121"/>
            <p:cNvSpPr/>
            <p:nvPr/>
          </p:nvSpPr>
          <p:spPr>
            <a:xfrm>
              <a:off x="12791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3" name="Rectangle 1122"/>
            <p:cNvSpPr/>
            <p:nvPr/>
          </p:nvSpPr>
          <p:spPr>
            <a:xfrm>
              <a:off x="8470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4" name="Rectangle 1123"/>
            <p:cNvSpPr/>
            <p:nvPr/>
          </p:nvSpPr>
          <p:spPr>
            <a:xfrm>
              <a:off x="9910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5" name="Rectangle 1124"/>
            <p:cNvSpPr/>
            <p:nvPr/>
          </p:nvSpPr>
          <p:spPr>
            <a:xfrm>
              <a:off x="8470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6" name="Rectangle 1125"/>
            <p:cNvSpPr/>
            <p:nvPr/>
          </p:nvSpPr>
          <p:spPr>
            <a:xfrm>
              <a:off x="9910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7" name="Rectangle 1126"/>
            <p:cNvSpPr/>
            <p:nvPr/>
          </p:nvSpPr>
          <p:spPr>
            <a:xfrm>
              <a:off x="11350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8" name="Rectangle 1127"/>
            <p:cNvSpPr/>
            <p:nvPr/>
          </p:nvSpPr>
          <p:spPr>
            <a:xfrm>
              <a:off x="12790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9" name="Rectangle 1128"/>
            <p:cNvSpPr/>
            <p:nvPr/>
          </p:nvSpPr>
          <p:spPr>
            <a:xfrm>
              <a:off x="11351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0" name="Rectangle 1129"/>
            <p:cNvSpPr/>
            <p:nvPr/>
          </p:nvSpPr>
          <p:spPr>
            <a:xfrm>
              <a:off x="12791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1" name="Rectangle 1130"/>
            <p:cNvSpPr/>
            <p:nvPr/>
          </p:nvSpPr>
          <p:spPr>
            <a:xfrm>
              <a:off x="14231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2" name="Rectangle 1131"/>
            <p:cNvSpPr/>
            <p:nvPr/>
          </p:nvSpPr>
          <p:spPr>
            <a:xfrm>
              <a:off x="15671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3" name="Rectangle 1132"/>
            <p:cNvSpPr/>
            <p:nvPr/>
          </p:nvSpPr>
          <p:spPr>
            <a:xfrm>
              <a:off x="14231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4" name="Rectangle 1133"/>
            <p:cNvSpPr/>
            <p:nvPr/>
          </p:nvSpPr>
          <p:spPr>
            <a:xfrm>
              <a:off x="15671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5" name="Rectangle 1134"/>
            <p:cNvSpPr/>
            <p:nvPr/>
          </p:nvSpPr>
          <p:spPr>
            <a:xfrm>
              <a:off x="17111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6" name="Rectangle 1135"/>
            <p:cNvSpPr/>
            <p:nvPr/>
          </p:nvSpPr>
          <p:spPr>
            <a:xfrm>
              <a:off x="1855125" y="3451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7" name="Rectangle 1136"/>
            <p:cNvSpPr/>
            <p:nvPr/>
          </p:nvSpPr>
          <p:spPr>
            <a:xfrm>
              <a:off x="17112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8" name="Rectangle 1137"/>
            <p:cNvSpPr/>
            <p:nvPr/>
          </p:nvSpPr>
          <p:spPr>
            <a:xfrm>
              <a:off x="1855225" y="3595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9" name="Rectangle 1138"/>
            <p:cNvSpPr/>
            <p:nvPr/>
          </p:nvSpPr>
          <p:spPr>
            <a:xfrm>
              <a:off x="14229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0" name="Rectangle 1139"/>
            <p:cNvSpPr/>
            <p:nvPr/>
          </p:nvSpPr>
          <p:spPr>
            <a:xfrm>
              <a:off x="15669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1" name="Rectangle 1140"/>
            <p:cNvSpPr/>
            <p:nvPr/>
          </p:nvSpPr>
          <p:spPr>
            <a:xfrm>
              <a:off x="14229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2" name="Rectangle 1141"/>
            <p:cNvSpPr/>
            <p:nvPr/>
          </p:nvSpPr>
          <p:spPr>
            <a:xfrm>
              <a:off x="15669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3" name="Rectangle 1142"/>
            <p:cNvSpPr/>
            <p:nvPr/>
          </p:nvSpPr>
          <p:spPr>
            <a:xfrm>
              <a:off x="17109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4" name="Rectangle 1143"/>
            <p:cNvSpPr/>
            <p:nvPr/>
          </p:nvSpPr>
          <p:spPr>
            <a:xfrm>
              <a:off x="1854925" y="3739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5" name="Rectangle 1144"/>
            <p:cNvSpPr/>
            <p:nvPr/>
          </p:nvSpPr>
          <p:spPr>
            <a:xfrm>
              <a:off x="17110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6" name="Rectangle 1145"/>
            <p:cNvSpPr/>
            <p:nvPr/>
          </p:nvSpPr>
          <p:spPr>
            <a:xfrm>
              <a:off x="1855025" y="3883683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7" name="Rectangle 1146"/>
            <p:cNvSpPr/>
            <p:nvPr/>
          </p:nvSpPr>
          <p:spPr>
            <a:xfrm>
              <a:off x="1998923" y="3451683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8" name="Rectangle 1147"/>
            <p:cNvSpPr/>
            <p:nvPr/>
          </p:nvSpPr>
          <p:spPr>
            <a:xfrm>
              <a:off x="2286621" y="3451683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9" name="Rectangle 1148"/>
            <p:cNvSpPr/>
            <p:nvPr/>
          </p:nvSpPr>
          <p:spPr>
            <a:xfrm>
              <a:off x="8467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0" name="Rectangle 1149"/>
            <p:cNvSpPr/>
            <p:nvPr/>
          </p:nvSpPr>
          <p:spPr>
            <a:xfrm>
              <a:off x="9907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1" name="Rectangle 1150"/>
            <p:cNvSpPr/>
            <p:nvPr/>
          </p:nvSpPr>
          <p:spPr>
            <a:xfrm>
              <a:off x="8467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2" name="Rectangle 1151"/>
            <p:cNvSpPr/>
            <p:nvPr/>
          </p:nvSpPr>
          <p:spPr>
            <a:xfrm>
              <a:off x="9907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3" name="Rectangle 1152"/>
            <p:cNvSpPr/>
            <p:nvPr/>
          </p:nvSpPr>
          <p:spPr>
            <a:xfrm>
              <a:off x="11347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4" name="Rectangle 1153"/>
            <p:cNvSpPr/>
            <p:nvPr/>
          </p:nvSpPr>
          <p:spPr>
            <a:xfrm>
              <a:off x="12787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5" name="Rectangle 1154"/>
            <p:cNvSpPr/>
            <p:nvPr/>
          </p:nvSpPr>
          <p:spPr>
            <a:xfrm>
              <a:off x="11348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6" name="Rectangle 1155"/>
            <p:cNvSpPr/>
            <p:nvPr/>
          </p:nvSpPr>
          <p:spPr>
            <a:xfrm>
              <a:off x="12788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7" name="Rectangle 1156"/>
            <p:cNvSpPr/>
            <p:nvPr/>
          </p:nvSpPr>
          <p:spPr>
            <a:xfrm>
              <a:off x="8467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8" name="Rectangle 1157"/>
            <p:cNvSpPr/>
            <p:nvPr/>
          </p:nvSpPr>
          <p:spPr>
            <a:xfrm>
              <a:off x="9907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9" name="Rectangle 1158"/>
            <p:cNvSpPr/>
            <p:nvPr/>
          </p:nvSpPr>
          <p:spPr>
            <a:xfrm>
              <a:off x="8467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0" name="Rectangle 1159"/>
            <p:cNvSpPr/>
            <p:nvPr/>
          </p:nvSpPr>
          <p:spPr>
            <a:xfrm>
              <a:off x="9907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1" name="Rectangle 1160"/>
            <p:cNvSpPr/>
            <p:nvPr/>
          </p:nvSpPr>
          <p:spPr>
            <a:xfrm>
              <a:off x="11347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2" name="Rectangle 1161"/>
            <p:cNvSpPr/>
            <p:nvPr/>
          </p:nvSpPr>
          <p:spPr>
            <a:xfrm>
              <a:off x="12787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3" name="Rectangle 1162"/>
            <p:cNvSpPr/>
            <p:nvPr/>
          </p:nvSpPr>
          <p:spPr>
            <a:xfrm>
              <a:off x="11348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4" name="Rectangle 1163"/>
            <p:cNvSpPr/>
            <p:nvPr/>
          </p:nvSpPr>
          <p:spPr>
            <a:xfrm>
              <a:off x="12788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5" name="Rectangle 1164"/>
            <p:cNvSpPr/>
            <p:nvPr/>
          </p:nvSpPr>
          <p:spPr>
            <a:xfrm>
              <a:off x="14228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6" name="Rectangle 1165"/>
            <p:cNvSpPr/>
            <p:nvPr/>
          </p:nvSpPr>
          <p:spPr>
            <a:xfrm>
              <a:off x="15668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7" name="Rectangle 1166"/>
            <p:cNvSpPr/>
            <p:nvPr/>
          </p:nvSpPr>
          <p:spPr>
            <a:xfrm>
              <a:off x="14228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8" name="Rectangle 1167"/>
            <p:cNvSpPr/>
            <p:nvPr/>
          </p:nvSpPr>
          <p:spPr>
            <a:xfrm>
              <a:off x="15668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9" name="Rectangle 1168"/>
            <p:cNvSpPr/>
            <p:nvPr/>
          </p:nvSpPr>
          <p:spPr>
            <a:xfrm>
              <a:off x="17108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0" name="Rectangle 1169"/>
            <p:cNvSpPr/>
            <p:nvPr/>
          </p:nvSpPr>
          <p:spPr>
            <a:xfrm>
              <a:off x="1854823" y="4033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1" name="Rectangle 1170"/>
            <p:cNvSpPr/>
            <p:nvPr/>
          </p:nvSpPr>
          <p:spPr>
            <a:xfrm>
              <a:off x="17109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2" name="Rectangle 1171"/>
            <p:cNvSpPr/>
            <p:nvPr/>
          </p:nvSpPr>
          <p:spPr>
            <a:xfrm>
              <a:off x="1854923" y="4177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3" name="Rectangle 1172"/>
            <p:cNvSpPr/>
            <p:nvPr/>
          </p:nvSpPr>
          <p:spPr>
            <a:xfrm>
              <a:off x="14226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4" name="Rectangle 1173"/>
            <p:cNvSpPr/>
            <p:nvPr/>
          </p:nvSpPr>
          <p:spPr>
            <a:xfrm>
              <a:off x="15666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5" name="Rectangle 1174"/>
            <p:cNvSpPr/>
            <p:nvPr/>
          </p:nvSpPr>
          <p:spPr>
            <a:xfrm>
              <a:off x="14226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6" name="Rectangle 1175"/>
            <p:cNvSpPr/>
            <p:nvPr/>
          </p:nvSpPr>
          <p:spPr>
            <a:xfrm>
              <a:off x="15666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7" name="Rectangle 1176"/>
            <p:cNvSpPr/>
            <p:nvPr/>
          </p:nvSpPr>
          <p:spPr>
            <a:xfrm>
              <a:off x="17106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8" name="Rectangle 1177"/>
            <p:cNvSpPr/>
            <p:nvPr/>
          </p:nvSpPr>
          <p:spPr>
            <a:xfrm>
              <a:off x="1854623" y="4321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9" name="Rectangle 1178"/>
            <p:cNvSpPr/>
            <p:nvPr/>
          </p:nvSpPr>
          <p:spPr>
            <a:xfrm>
              <a:off x="17107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0" name="Rectangle 1179"/>
            <p:cNvSpPr/>
            <p:nvPr/>
          </p:nvSpPr>
          <p:spPr>
            <a:xfrm>
              <a:off x="1854723" y="4465377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1" name="Rectangle 1180"/>
            <p:cNvSpPr/>
            <p:nvPr/>
          </p:nvSpPr>
          <p:spPr>
            <a:xfrm>
              <a:off x="1998621" y="403337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2" name="Rectangle 1181"/>
            <p:cNvSpPr/>
            <p:nvPr/>
          </p:nvSpPr>
          <p:spPr>
            <a:xfrm>
              <a:off x="2286319" y="4033377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3" name="Rectangle 1182"/>
            <p:cNvSpPr/>
            <p:nvPr/>
          </p:nvSpPr>
          <p:spPr>
            <a:xfrm>
              <a:off x="8458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4" name="Rectangle 1183"/>
            <p:cNvSpPr/>
            <p:nvPr/>
          </p:nvSpPr>
          <p:spPr>
            <a:xfrm>
              <a:off x="9898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5" name="Rectangle 1184"/>
            <p:cNvSpPr/>
            <p:nvPr/>
          </p:nvSpPr>
          <p:spPr>
            <a:xfrm>
              <a:off x="8458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6" name="Rectangle 1185"/>
            <p:cNvSpPr/>
            <p:nvPr/>
          </p:nvSpPr>
          <p:spPr>
            <a:xfrm>
              <a:off x="9898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7" name="Rectangle 1186"/>
            <p:cNvSpPr/>
            <p:nvPr/>
          </p:nvSpPr>
          <p:spPr>
            <a:xfrm>
              <a:off x="11338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8" name="Rectangle 1187"/>
            <p:cNvSpPr/>
            <p:nvPr/>
          </p:nvSpPr>
          <p:spPr>
            <a:xfrm>
              <a:off x="12778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89" name="Rectangle 1188"/>
            <p:cNvSpPr/>
            <p:nvPr/>
          </p:nvSpPr>
          <p:spPr>
            <a:xfrm>
              <a:off x="11339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0" name="Rectangle 1189"/>
            <p:cNvSpPr/>
            <p:nvPr/>
          </p:nvSpPr>
          <p:spPr>
            <a:xfrm>
              <a:off x="12779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1" name="Rectangle 1190"/>
            <p:cNvSpPr/>
            <p:nvPr/>
          </p:nvSpPr>
          <p:spPr>
            <a:xfrm>
              <a:off x="8458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2" name="Rectangle 1191"/>
            <p:cNvSpPr/>
            <p:nvPr/>
          </p:nvSpPr>
          <p:spPr>
            <a:xfrm>
              <a:off x="9898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3" name="Rectangle 1192"/>
            <p:cNvSpPr/>
            <p:nvPr/>
          </p:nvSpPr>
          <p:spPr>
            <a:xfrm>
              <a:off x="8458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4" name="Rectangle 1193"/>
            <p:cNvSpPr/>
            <p:nvPr/>
          </p:nvSpPr>
          <p:spPr>
            <a:xfrm>
              <a:off x="9898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5" name="Rectangle 1194"/>
            <p:cNvSpPr/>
            <p:nvPr/>
          </p:nvSpPr>
          <p:spPr>
            <a:xfrm>
              <a:off x="11338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6" name="Rectangle 1195"/>
            <p:cNvSpPr/>
            <p:nvPr/>
          </p:nvSpPr>
          <p:spPr>
            <a:xfrm>
              <a:off x="12778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7" name="Rectangle 1196"/>
            <p:cNvSpPr/>
            <p:nvPr/>
          </p:nvSpPr>
          <p:spPr>
            <a:xfrm>
              <a:off x="11339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8" name="Rectangle 1197"/>
            <p:cNvSpPr/>
            <p:nvPr/>
          </p:nvSpPr>
          <p:spPr>
            <a:xfrm>
              <a:off x="12779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9" name="Rectangle 1198"/>
            <p:cNvSpPr/>
            <p:nvPr/>
          </p:nvSpPr>
          <p:spPr>
            <a:xfrm>
              <a:off x="14219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0" name="Rectangle 1199"/>
            <p:cNvSpPr/>
            <p:nvPr/>
          </p:nvSpPr>
          <p:spPr>
            <a:xfrm>
              <a:off x="15659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1" name="Rectangle 1200"/>
            <p:cNvSpPr/>
            <p:nvPr/>
          </p:nvSpPr>
          <p:spPr>
            <a:xfrm>
              <a:off x="14219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2" name="Rectangle 1201"/>
            <p:cNvSpPr/>
            <p:nvPr/>
          </p:nvSpPr>
          <p:spPr>
            <a:xfrm>
              <a:off x="15659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3" name="Rectangle 1202"/>
            <p:cNvSpPr/>
            <p:nvPr/>
          </p:nvSpPr>
          <p:spPr>
            <a:xfrm>
              <a:off x="17099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4" name="Rectangle 1203"/>
            <p:cNvSpPr/>
            <p:nvPr/>
          </p:nvSpPr>
          <p:spPr>
            <a:xfrm>
              <a:off x="1853917" y="461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5" name="Rectangle 1204"/>
            <p:cNvSpPr/>
            <p:nvPr/>
          </p:nvSpPr>
          <p:spPr>
            <a:xfrm>
              <a:off x="17100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6" name="Rectangle 1205"/>
            <p:cNvSpPr/>
            <p:nvPr/>
          </p:nvSpPr>
          <p:spPr>
            <a:xfrm>
              <a:off x="1854017" y="475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7" name="Rectangle 1206"/>
            <p:cNvSpPr/>
            <p:nvPr/>
          </p:nvSpPr>
          <p:spPr>
            <a:xfrm>
              <a:off x="14217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8" name="Rectangle 1207"/>
            <p:cNvSpPr/>
            <p:nvPr/>
          </p:nvSpPr>
          <p:spPr>
            <a:xfrm>
              <a:off x="15657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09" name="Rectangle 1208"/>
            <p:cNvSpPr/>
            <p:nvPr/>
          </p:nvSpPr>
          <p:spPr>
            <a:xfrm>
              <a:off x="14217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0" name="Rectangle 1209"/>
            <p:cNvSpPr/>
            <p:nvPr/>
          </p:nvSpPr>
          <p:spPr>
            <a:xfrm>
              <a:off x="15657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1" name="Rectangle 1210"/>
            <p:cNvSpPr/>
            <p:nvPr/>
          </p:nvSpPr>
          <p:spPr>
            <a:xfrm>
              <a:off x="17097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2" name="Rectangle 1211"/>
            <p:cNvSpPr/>
            <p:nvPr/>
          </p:nvSpPr>
          <p:spPr>
            <a:xfrm>
              <a:off x="1853717" y="490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3" name="Rectangle 1212"/>
            <p:cNvSpPr/>
            <p:nvPr/>
          </p:nvSpPr>
          <p:spPr>
            <a:xfrm>
              <a:off x="17098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4" name="Rectangle 1213"/>
            <p:cNvSpPr/>
            <p:nvPr/>
          </p:nvSpPr>
          <p:spPr>
            <a:xfrm>
              <a:off x="1853817" y="5047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5" name="Rectangle 1214"/>
            <p:cNvSpPr/>
            <p:nvPr/>
          </p:nvSpPr>
          <p:spPr>
            <a:xfrm>
              <a:off x="1997715" y="461507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6" name="Rectangle 1215"/>
            <p:cNvSpPr/>
            <p:nvPr/>
          </p:nvSpPr>
          <p:spPr>
            <a:xfrm>
              <a:off x="2285413" y="461507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7" name="Rectangle 1216"/>
            <p:cNvSpPr/>
            <p:nvPr/>
          </p:nvSpPr>
          <p:spPr>
            <a:xfrm>
              <a:off x="8458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8" name="Rectangle 1217"/>
            <p:cNvSpPr/>
            <p:nvPr/>
          </p:nvSpPr>
          <p:spPr>
            <a:xfrm>
              <a:off x="9898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19" name="Rectangle 1218"/>
            <p:cNvSpPr/>
            <p:nvPr/>
          </p:nvSpPr>
          <p:spPr>
            <a:xfrm>
              <a:off x="8458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0" name="Rectangle 1219"/>
            <p:cNvSpPr/>
            <p:nvPr/>
          </p:nvSpPr>
          <p:spPr>
            <a:xfrm>
              <a:off x="9898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1" name="Rectangle 1220"/>
            <p:cNvSpPr/>
            <p:nvPr/>
          </p:nvSpPr>
          <p:spPr>
            <a:xfrm>
              <a:off x="11338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2" name="Rectangle 1221"/>
            <p:cNvSpPr/>
            <p:nvPr/>
          </p:nvSpPr>
          <p:spPr>
            <a:xfrm>
              <a:off x="12778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3" name="Rectangle 1222"/>
            <p:cNvSpPr/>
            <p:nvPr/>
          </p:nvSpPr>
          <p:spPr>
            <a:xfrm>
              <a:off x="11339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4" name="Rectangle 1223"/>
            <p:cNvSpPr/>
            <p:nvPr/>
          </p:nvSpPr>
          <p:spPr>
            <a:xfrm>
              <a:off x="12779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5" name="Rectangle 1224"/>
            <p:cNvSpPr/>
            <p:nvPr/>
          </p:nvSpPr>
          <p:spPr>
            <a:xfrm>
              <a:off x="8458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6" name="Rectangle 1225"/>
            <p:cNvSpPr/>
            <p:nvPr/>
          </p:nvSpPr>
          <p:spPr>
            <a:xfrm>
              <a:off x="9898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7" name="Rectangle 1226"/>
            <p:cNvSpPr/>
            <p:nvPr/>
          </p:nvSpPr>
          <p:spPr>
            <a:xfrm>
              <a:off x="8458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8" name="Rectangle 1227"/>
            <p:cNvSpPr/>
            <p:nvPr/>
          </p:nvSpPr>
          <p:spPr>
            <a:xfrm>
              <a:off x="9898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29" name="Rectangle 1228"/>
            <p:cNvSpPr/>
            <p:nvPr/>
          </p:nvSpPr>
          <p:spPr>
            <a:xfrm>
              <a:off x="11338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0" name="Rectangle 1229"/>
            <p:cNvSpPr/>
            <p:nvPr/>
          </p:nvSpPr>
          <p:spPr>
            <a:xfrm>
              <a:off x="12778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1" name="Rectangle 1230"/>
            <p:cNvSpPr/>
            <p:nvPr/>
          </p:nvSpPr>
          <p:spPr>
            <a:xfrm>
              <a:off x="11339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2" name="Rectangle 1231"/>
            <p:cNvSpPr/>
            <p:nvPr/>
          </p:nvSpPr>
          <p:spPr>
            <a:xfrm>
              <a:off x="12779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3" name="Rectangle 1232"/>
            <p:cNvSpPr/>
            <p:nvPr/>
          </p:nvSpPr>
          <p:spPr>
            <a:xfrm>
              <a:off x="14219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4" name="Rectangle 1233"/>
            <p:cNvSpPr/>
            <p:nvPr/>
          </p:nvSpPr>
          <p:spPr>
            <a:xfrm>
              <a:off x="15659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5" name="Rectangle 1234"/>
            <p:cNvSpPr/>
            <p:nvPr/>
          </p:nvSpPr>
          <p:spPr>
            <a:xfrm>
              <a:off x="14219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6" name="Rectangle 1235"/>
            <p:cNvSpPr/>
            <p:nvPr/>
          </p:nvSpPr>
          <p:spPr>
            <a:xfrm>
              <a:off x="15659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7" name="Rectangle 1236"/>
            <p:cNvSpPr/>
            <p:nvPr/>
          </p:nvSpPr>
          <p:spPr>
            <a:xfrm>
              <a:off x="17099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8" name="Rectangle 1237"/>
            <p:cNvSpPr/>
            <p:nvPr/>
          </p:nvSpPr>
          <p:spPr>
            <a:xfrm>
              <a:off x="1853917" y="5191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39" name="Rectangle 1238"/>
            <p:cNvSpPr/>
            <p:nvPr/>
          </p:nvSpPr>
          <p:spPr>
            <a:xfrm>
              <a:off x="17100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0" name="Rectangle 1239"/>
            <p:cNvSpPr/>
            <p:nvPr/>
          </p:nvSpPr>
          <p:spPr>
            <a:xfrm>
              <a:off x="1854017" y="5335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1" name="Rectangle 1240"/>
            <p:cNvSpPr/>
            <p:nvPr/>
          </p:nvSpPr>
          <p:spPr>
            <a:xfrm>
              <a:off x="14217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2" name="Rectangle 1241"/>
            <p:cNvSpPr/>
            <p:nvPr/>
          </p:nvSpPr>
          <p:spPr>
            <a:xfrm>
              <a:off x="15657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3" name="Rectangle 1242"/>
            <p:cNvSpPr/>
            <p:nvPr/>
          </p:nvSpPr>
          <p:spPr>
            <a:xfrm>
              <a:off x="14217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4" name="Rectangle 1243"/>
            <p:cNvSpPr/>
            <p:nvPr/>
          </p:nvSpPr>
          <p:spPr>
            <a:xfrm>
              <a:off x="15657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5" name="Rectangle 1244"/>
            <p:cNvSpPr/>
            <p:nvPr/>
          </p:nvSpPr>
          <p:spPr>
            <a:xfrm>
              <a:off x="17097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6" name="Rectangle 1245"/>
            <p:cNvSpPr/>
            <p:nvPr/>
          </p:nvSpPr>
          <p:spPr>
            <a:xfrm>
              <a:off x="1853717" y="5479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7" name="Rectangle 1246"/>
            <p:cNvSpPr/>
            <p:nvPr/>
          </p:nvSpPr>
          <p:spPr>
            <a:xfrm>
              <a:off x="17098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8" name="Rectangle 1247"/>
            <p:cNvSpPr/>
            <p:nvPr/>
          </p:nvSpPr>
          <p:spPr>
            <a:xfrm>
              <a:off x="1853817" y="5623071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49" name="Rectangle 1248"/>
            <p:cNvSpPr/>
            <p:nvPr/>
          </p:nvSpPr>
          <p:spPr>
            <a:xfrm>
              <a:off x="1997715" y="519107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0" name="Rectangle 1249"/>
            <p:cNvSpPr/>
            <p:nvPr/>
          </p:nvSpPr>
          <p:spPr>
            <a:xfrm>
              <a:off x="2285413" y="5191071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1" name="Rectangle 1250"/>
            <p:cNvSpPr/>
            <p:nvPr/>
          </p:nvSpPr>
          <p:spPr>
            <a:xfrm>
              <a:off x="8452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2" name="Rectangle 1251"/>
            <p:cNvSpPr/>
            <p:nvPr/>
          </p:nvSpPr>
          <p:spPr>
            <a:xfrm>
              <a:off x="9892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3" name="Rectangle 1252"/>
            <p:cNvSpPr/>
            <p:nvPr/>
          </p:nvSpPr>
          <p:spPr>
            <a:xfrm>
              <a:off x="8452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4" name="Rectangle 1253"/>
            <p:cNvSpPr/>
            <p:nvPr/>
          </p:nvSpPr>
          <p:spPr>
            <a:xfrm>
              <a:off x="9892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5" name="Rectangle 1254"/>
            <p:cNvSpPr/>
            <p:nvPr/>
          </p:nvSpPr>
          <p:spPr>
            <a:xfrm>
              <a:off x="11332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6" name="Rectangle 1255"/>
            <p:cNvSpPr/>
            <p:nvPr/>
          </p:nvSpPr>
          <p:spPr>
            <a:xfrm>
              <a:off x="12772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7" name="Rectangle 1256"/>
            <p:cNvSpPr/>
            <p:nvPr/>
          </p:nvSpPr>
          <p:spPr>
            <a:xfrm>
              <a:off x="11333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8" name="Rectangle 1257"/>
            <p:cNvSpPr/>
            <p:nvPr/>
          </p:nvSpPr>
          <p:spPr>
            <a:xfrm>
              <a:off x="12773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59" name="Rectangle 1258"/>
            <p:cNvSpPr/>
            <p:nvPr/>
          </p:nvSpPr>
          <p:spPr>
            <a:xfrm>
              <a:off x="8452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0" name="Rectangle 1259"/>
            <p:cNvSpPr/>
            <p:nvPr/>
          </p:nvSpPr>
          <p:spPr>
            <a:xfrm>
              <a:off x="9892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1" name="Rectangle 1260"/>
            <p:cNvSpPr/>
            <p:nvPr/>
          </p:nvSpPr>
          <p:spPr>
            <a:xfrm>
              <a:off x="8452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2" name="Rectangle 1261"/>
            <p:cNvSpPr/>
            <p:nvPr/>
          </p:nvSpPr>
          <p:spPr>
            <a:xfrm>
              <a:off x="9892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3" name="Rectangle 1262"/>
            <p:cNvSpPr/>
            <p:nvPr/>
          </p:nvSpPr>
          <p:spPr>
            <a:xfrm>
              <a:off x="11332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4" name="Rectangle 1263"/>
            <p:cNvSpPr/>
            <p:nvPr/>
          </p:nvSpPr>
          <p:spPr>
            <a:xfrm>
              <a:off x="12772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5" name="Rectangle 1264"/>
            <p:cNvSpPr/>
            <p:nvPr/>
          </p:nvSpPr>
          <p:spPr>
            <a:xfrm>
              <a:off x="11333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6" name="Rectangle 1265"/>
            <p:cNvSpPr/>
            <p:nvPr/>
          </p:nvSpPr>
          <p:spPr>
            <a:xfrm>
              <a:off x="12773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7" name="Rectangle 1266"/>
            <p:cNvSpPr/>
            <p:nvPr/>
          </p:nvSpPr>
          <p:spPr>
            <a:xfrm>
              <a:off x="14213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8" name="Rectangle 1267"/>
            <p:cNvSpPr/>
            <p:nvPr/>
          </p:nvSpPr>
          <p:spPr>
            <a:xfrm>
              <a:off x="15653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69" name="Rectangle 1268"/>
            <p:cNvSpPr/>
            <p:nvPr/>
          </p:nvSpPr>
          <p:spPr>
            <a:xfrm>
              <a:off x="14213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0" name="Rectangle 1269"/>
            <p:cNvSpPr/>
            <p:nvPr/>
          </p:nvSpPr>
          <p:spPr>
            <a:xfrm>
              <a:off x="15653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1" name="Rectangle 1270"/>
            <p:cNvSpPr/>
            <p:nvPr/>
          </p:nvSpPr>
          <p:spPr>
            <a:xfrm>
              <a:off x="17093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2" name="Rectangle 1271"/>
            <p:cNvSpPr/>
            <p:nvPr/>
          </p:nvSpPr>
          <p:spPr>
            <a:xfrm>
              <a:off x="1853313" y="171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3" name="Rectangle 1272"/>
            <p:cNvSpPr/>
            <p:nvPr/>
          </p:nvSpPr>
          <p:spPr>
            <a:xfrm>
              <a:off x="17094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4" name="Rectangle 1273"/>
            <p:cNvSpPr/>
            <p:nvPr/>
          </p:nvSpPr>
          <p:spPr>
            <a:xfrm>
              <a:off x="1853413" y="186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5" name="Rectangle 1274"/>
            <p:cNvSpPr/>
            <p:nvPr/>
          </p:nvSpPr>
          <p:spPr>
            <a:xfrm>
              <a:off x="14211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6" name="Rectangle 1275"/>
            <p:cNvSpPr/>
            <p:nvPr/>
          </p:nvSpPr>
          <p:spPr>
            <a:xfrm>
              <a:off x="15651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7" name="Rectangle 1276"/>
            <p:cNvSpPr/>
            <p:nvPr/>
          </p:nvSpPr>
          <p:spPr>
            <a:xfrm>
              <a:off x="14211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8" name="Rectangle 1277"/>
            <p:cNvSpPr/>
            <p:nvPr/>
          </p:nvSpPr>
          <p:spPr>
            <a:xfrm>
              <a:off x="15651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79" name="Rectangle 1278"/>
            <p:cNvSpPr/>
            <p:nvPr/>
          </p:nvSpPr>
          <p:spPr>
            <a:xfrm>
              <a:off x="17091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0" name="Rectangle 1279"/>
            <p:cNvSpPr/>
            <p:nvPr/>
          </p:nvSpPr>
          <p:spPr>
            <a:xfrm>
              <a:off x="1853113" y="200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1" name="Rectangle 1280"/>
            <p:cNvSpPr/>
            <p:nvPr/>
          </p:nvSpPr>
          <p:spPr>
            <a:xfrm>
              <a:off x="17092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2" name="Rectangle 1281"/>
            <p:cNvSpPr/>
            <p:nvPr/>
          </p:nvSpPr>
          <p:spPr>
            <a:xfrm>
              <a:off x="1853213" y="2149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3" name="Rectangle 1282"/>
            <p:cNvSpPr/>
            <p:nvPr/>
          </p:nvSpPr>
          <p:spPr>
            <a:xfrm>
              <a:off x="1997111" y="171798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4" name="Rectangle 1283"/>
            <p:cNvSpPr/>
            <p:nvPr/>
          </p:nvSpPr>
          <p:spPr>
            <a:xfrm>
              <a:off x="2284809" y="171798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5" name="Rectangle 1284"/>
            <p:cNvSpPr/>
            <p:nvPr/>
          </p:nvSpPr>
          <p:spPr>
            <a:xfrm>
              <a:off x="8452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6" name="Rectangle 1285"/>
            <p:cNvSpPr/>
            <p:nvPr/>
          </p:nvSpPr>
          <p:spPr>
            <a:xfrm>
              <a:off x="9892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7" name="Rectangle 1286"/>
            <p:cNvSpPr/>
            <p:nvPr/>
          </p:nvSpPr>
          <p:spPr>
            <a:xfrm>
              <a:off x="8452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8" name="Rectangle 1287"/>
            <p:cNvSpPr/>
            <p:nvPr/>
          </p:nvSpPr>
          <p:spPr>
            <a:xfrm>
              <a:off x="9892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89" name="Rectangle 1288"/>
            <p:cNvSpPr/>
            <p:nvPr/>
          </p:nvSpPr>
          <p:spPr>
            <a:xfrm>
              <a:off x="11332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0" name="Rectangle 1289"/>
            <p:cNvSpPr/>
            <p:nvPr/>
          </p:nvSpPr>
          <p:spPr>
            <a:xfrm>
              <a:off x="12772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1" name="Rectangle 1290"/>
            <p:cNvSpPr/>
            <p:nvPr/>
          </p:nvSpPr>
          <p:spPr>
            <a:xfrm>
              <a:off x="11333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2" name="Rectangle 1291"/>
            <p:cNvSpPr/>
            <p:nvPr/>
          </p:nvSpPr>
          <p:spPr>
            <a:xfrm>
              <a:off x="12773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3" name="Rectangle 1292"/>
            <p:cNvSpPr/>
            <p:nvPr/>
          </p:nvSpPr>
          <p:spPr>
            <a:xfrm>
              <a:off x="8452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4" name="Rectangle 1293"/>
            <p:cNvSpPr/>
            <p:nvPr/>
          </p:nvSpPr>
          <p:spPr>
            <a:xfrm>
              <a:off x="9892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5" name="Rectangle 1294"/>
            <p:cNvSpPr/>
            <p:nvPr/>
          </p:nvSpPr>
          <p:spPr>
            <a:xfrm>
              <a:off x="8452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6" name="Rectangle 1295"/>
            <p:cNvSpPr/>
            <p:nvPr/>
          </p:nvSpPr>
          <p:spPr>
            <a:xfrm>
              <a:off x="9892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7" name="Rectangle 1296"/>
            <p:cNvSpPr/>
            <p:nvPr/>
          </p:nvSpPr>
          <p:spPr>
            <a:xfrm>
              <a:off x="11332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8" name="Rectangle 1297"/>
            <p:cNvSpPr/>
            <p:nvPr/>
          </p:nvSpPr>
          <p:spPr>
            <a:xfrm>
              <a:off x="12772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99" name="Rectangle 1298"/>
            <p:cNvSpPr/>
            <p:nvPr/>
          </p:nvSpPr>
          <p:spPr>
            <a:xfrm>
              <a:off x="11333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0" name="Rectangle 1299"/>
            <p:cNvSpPr/>
            <p:nvPr/>
          </p:nvSpPr>
          <p:spPr>
            <a:xfrm>
              <a:off x="12773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1" name="Rectangle 1300"/>
            <p:cNvSpPr/>
            <p:nvPr/>
          </p:nvSpPr>
          <p:spPr>
            <a:xfrm>
              <a:off x="14213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2" name="Rectangle 1301"/>
            <p:cNvSpPr/>
            <p:nvPr/>
          </p:nvSpPr>
          <p:spPr>
            <a:xfrm>
              <a:off x="15653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3" name="Rectangle 1302"/>
            <p:cNvSpPr/>
            <p:nvPr/>
          </p:nvSpPr>
          <p:spPr>
            <a:xfrm>
              <a:off x="14213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4" name="Rectangle 1303"/>
            <p:cNvSpPr/>
            <p:nvPr/>
          </p:nvSpPr>
          <p:spPr>
            <a:xfrm>
              <a:off x="15653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5" name="Rectangle 1304"/>
            <p:cNvSpPr/>
            <p:nvPr/>
          </p:nvSpPr>
          <p:spPr>
            <a:xfrm>
              <a:off x="17093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6" name="Rectangle 1305"/>
            <p:cNvSpPr/>
            <p:nvPr/>
          </p:nvSpPr>
          <p:spPr>
            <a:xfrm>
              <a:off x="1853313" y="2293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7" name="Rectangle 1306"/>
            <p:cNvSpPr/>
            <p:nvPr/>
          </p:nvSpPr>
          <p:spPr>
            <a:xfrm>
              <a:off x="17094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8" name="Rectangle 1307"/>
            <p:cNvSpPr/>
            <p:nvPr/>
          </p:nvSpPr>
          <p:spPr>
            <a:xfrm>
              <a:off x="1853413" y="2437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9" name="Rectangle 1308"/>
            <p:cNvSpPr/>
            <p:nvPr/>
          </p:nvSpPr>
          <p:spPr>
            <a:xfrm>
              <a:off x="14211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0" name="Rectangle 1309"/>
            <p:cNvSpPr/>
            <p:nvPr/>
          </p:nvSpPr>
          <p:spPr>
            <a:xfrm>
              <a:off x="15651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1" name="Rectangle 1310"/>
            <p:cNvSpPr/>
            <p:nvPr/>
          </p:nvSpPr>
          <p:spPr>
            <a:xfrm>
              <a:off x="14211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2" name="Rectangle 1311"/>
            <p:cNvSpPr/>
            <p:nvPr/>
          </p:nvSpPr>
          <p:spPr>
            <a:xfrm>
              <a:off x="15651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3" name="Rectangle 1312"/>
            <p:cNvSpPr/>
            <p:nvPr/>
          </p:nvSpPr>
          <p:spPr>
            <a:xfrm>
              <a:off x="17091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4" name="Rectangle 1313"/>
            <p:cNvSpPr/>
            <p:nvPr/>
          </p:nvSpPr>
          <p:spPr>
            <a:xfrm>
              <a:off x="1853113" y="2581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5" name="Rectangle 1314"/>
            <p:cNvSpPr/>
            <p:nvPr/>
          </p:nvSpPr>
          <p:spPr>
            <a:xfrm>
              <a:off x="17092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6" name="Rectangle 1315"/>
            <p:cNvSpPr/>
            <p:nvPr/>
          </p:nvSpPr>
          <p:spPr>
            <a:xfrm>
              <a:off x="1853213" y="2725989"/>
              <a:ext cx="144000" cy="144000"/>
            </a:xfrm>
            <a:prstGeom prst="rect">
              <a:avLst/>
            </a:prstGeom>
            <a:solidFill>
              <a:srgbClr val="4F81BD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7" name="Rectangle 1316"/>
            <p:cNvSpPr/>
            <p:nvPr/>
          </p:nvSpPr>
          <p:spPr>
            <a:xfrm>
              <a:off x="1997111" y="229398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8" name="Rectangle 1317"/>
            <p:cNvSpPr/>
            <p:nvPr/>
          </p:nvSpPr>
          <p:spPr>
            <a:xfrm>
              <a:off x="2284809" y="2293989"/>
              <a:ext cx="288000" cy="576000"/>
            </a:xfrm>
            <a:prstGeom prst="rect">
              <a:avLst/>
            </a:prstGeom>
            <a:solidFill>
              <a:srgbClr val="9BBB59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Motivation - FPGAs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3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1077" name="Line Callout 2 (No Border) 1076"/>
          <p:cNvSpPr/>
          <p:nvPr/>
        </p:nvSpPr>
        <p:spPr>
          <a:xfrm>
            <a:off x="9611293" y="1674743"/>
            <a:ext cx="1440000" cy="1152000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6780"/>
              <a:gd name="adj6" fmla="val -121350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1000’s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Memory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Blocks</a:t>
            </a:r>
          </a:p>
        </p:txBody>
      </p:sp>
      <p:sp>
        <p:nvSpPr>
          <p:cNvPr id="1078" name="Line Callout 2 (No Border) 1077"/>
          <p:cNvSpPr/>
          <p:nvPr/>
        </p:nvSpPr>
        <p:spPr>
          <a:xfrm>
            <a:off x="9622559" y="3528314"/>
            <a:ext cx="1440000" cy="1067634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5386"/>
              <a:gd name="adj6" fmla="val -66246"/>
            </a:avLst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100,000’s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Logic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Elements</a:t>
            </a:r>
          </a:p>
        </p:txBody>
      </p:sp>
      <p:sp>
        <p:nvSpPr>
          <p:cNvPr id="1079" name="Rounded Rectangle 1078"/>
          <p:cNvSpPr/>
          <p:nvPr/>
        </p:nvSpPr>
        <p:spPr>
          <a:xfrm>
            <a:off x="1246909" y="5809673"/>
            <a:ext cx="9661236" cy="3672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spc="600" dirty="0"/>
              <a:t>No dedicated BCAM resources in FPGAs</a:t>
            </a:r>
          </a:p>
        </p:txBody>
      </p:sp>
    </p:spTree>
    <p:extLst>
      <p:ext uri="{BB962C8B-B14F-4D97-AF65-F5344CB8AC3E}">
        <p14:creationId xmlns:p14="http://schemas.microsoft.com/office/powerpoint/2010/main" val="9871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Thank You!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1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Backup Slides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79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16</a:t>
            </a: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8688584" y="1809127"/>
            <a:ext cx="2664000" cy="4428183"/>
          </a:xfrm>
          <a:prstGeom prst="roundRect">
            <a:avLst>
              <a:gd name="adj" fmla="val 6266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80000"/>
              </a:lnSpc>
            </a:pPr>
            <a:r>
              <a:rPr lang="en-CA" sz="3600" dirty="0" smtClean="0">
                <a:solidFill>
                  <a:schemeClr val="tx1"/>
                </a:solidFill>
              </a:rPr>
              <a:t>II2D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92276" y="1809127"/>
            <a:ext cx="2088000" cy="4428183"/>
          </a:xfrm>
          <a:prstGeom prst="roundRect">
            <a:avLst>
              <a:gd name="adj" fmla="val 6266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80000"/>
              </a:lnSpc>
            </a:pPr>
            <a:r>
              <a:rPr lang="en-CA" sz="3600" spc="-150" dirty="0" smtClean="0">
                <a:solidFill>
                  <a:schemeClr val="tx1"/>
                </a:solidFill>
              </a:rPr>
              <a:t>Hierarchical</a:t>
            </a:r>
            <a:endParaRPr lang="en-CA" sz="3600" spc="-15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43672" y="1809126"/>
            <a:ext cx="3240000" cy="4428185"/>
          </a:xfrm>
          <a:prstGeom prst="roundRect">
            <a:avLst>
              <a:gd name="adj" fmla="val 6266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80000"/>
              </a:lnSpc>
            </a:pPr>
            <a:r>
              <a:rPr lang="en-CA" sz="3600" dirty="0" smtClean="0">
                <a:solidFill>
                  <a:schemeClr val="tx1"/>
                </a:solidFill>
              </a:rPr>
              <a:t>Brute-Force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796572" y="2241176"/>
            <a:ext cx="2448000" cy="2268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9" name="Rounded Rectangle 8"/>
          <p:cNvSpPr/>
          <p:nvPr/>
        </p:nvSpPr>
        <p:spPr>
          <a:xfrm>
            <a:off x="6600264" y="2241436"/>
            <a:ext cx="1872000" cy="2268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10" name="Rounded Rectangle 9"/>
          <p:cNvSpPr/>
          <p:nvPr/>
        </p:nvSpPr>
        <p:spPr>
          <a:xfrm>
            <a:off x="3252020" y="2241408"/>
            <a:ext cx="3024000" cy="2268000"/>
          </a:xfrm>
          <a:prstGeom prst="roundRect">
            <a:avLst>
              <a:gd name="adj" fmla="val 626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ctr"/>
            <a:endParaRPr lang="en-CA" sz="3600" dirty="0"/>
          </a:p>
        </p:txBody>
      </p:sp>
      <p:sp>
        <p:nvSpPr>
          <p:cNvPr id="11" name="Rectangle 10"/>
          <p:cNvSpPr/>
          <p:nvPr/>
        </p:nvSpPr>
        <p:spPr>
          <a:xfrm>
            <a:off x="3791776" y="2565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3035705" y="2961340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91744" y="2241212"/>
            <a:ext cx="2304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CA" sz="3200" spc="300" dirty="0" smtClean="0">
                <a:solidFill>
                  <a:schemeClr val="accent1"/>
                </a:solidFill>
              </a:rPr>
              <a:t>addresses</a:t>
            </a:r>
            <a:endParaRPr lang="en-CA" sz="3200" spc="300" dirty="0">
              <a:solidFill>
                <a:schemeClr val="accent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79776" y="2565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5" name="Rectangle 14"/>
          <p:cNvSpPr/>
          <p:nvPr/>
        </p:nvSpPr>
        <p:spPr>
          <a:xfrm>
            <a:off x="4367840" y="25652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6" name="Rectangle 15"/>
          <p:cNvSpPr/>
          <p:nvPr/>
        </p:nvSpPr>
        <p:spPr>
          <a:xfrm>
            <a:off x="4655840" y="25652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7" name="Rectangle 16"/>
          <p:cNvSpPr/>
          <p:nvPr/>
        </p:nvSpPr>
        <p:spPr>
          <a:xfrm>
            <a:off x="4943904" y="2565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8" name="Rectangle 17"/>
          <p:cNvSpPr/>
          <p:nvPr/>
        </p:nvSpPr>
        <p:spPr>
          <a:xfrm>
            <a:off x="5231904" y="2565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19" name="Rectangle 18"/>
          <p:cNvSpPr/>
          <p:nvPr/>
        </p:nvSpPr>
        <p:spPr>
          <a:xfrm>
            <a:off x="5519968" y="25652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0" name="Rectangle 19"/>
          <p:cNvSpPr/>
          <p:nvPr/>
        </p:nvSpPr>
        <p:spPr>
          <a:xfrm>
            <a:off x="5807968" y="256521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1" name="Rectangle 20"/>
          <p:cNvSpPr/>
          <p:nvPr/>
        </p:nvSpPr>
        <p:spPr>
          <a:xfrm>
            <a:off x="3791744" y="2853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2" name="Rectangle 21"/>
          <p:cNvSpPr/>
          <p:nvPr/>
        </p:nvSpPr>
        <p:spPr>
          <a:xfrm>
            <a:off x="4079776" y="2853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3" name="Rectangle 22"/>
          <p:cNvSpPr/>
          <p:nvPr/>
        </p:nvSpPr>
        <p:spPr>
          <a:xfrm>
            <a:off x="4367808" y="2853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4" name="Rectangle 23"/>
          <p:cNvSpPr/>
          <p:nvPr/>
        </p:nvSpPr>
        <p:spPr>
          <a:xfrm>
            <a:off x="4655840" y="2853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5" name="Rectangle 24"/>
          <p:cNvSpPr/>
          <p:nvPr/>
        </p:nvSpPr>
        <p:spPr>
          <a:xfrm>
            <a:off x="4943872" y="2853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6" name="Rectangle 25"/>
          <p:cNvSpPr/>
          <p:nvPr/>
        </p:nvSpPr>
        <p:spPr>
          <a:xfrm>
            <a:off x="5231904" y="2853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7" name="Rectangle 26"/>
          <p:cNvSpPr/>
          <p:nvPr/>
        </p:nvSpPr>
        <p:spPr>
          <a:xfrm>
            <a:off x="5519936" y="2853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8" name="Rectangle 27"/>
          <p:cNvSpPr/>
          <p:nvPr/>
        </p:nvSpPr>
        <p:spPr>
          <a:xfrm>
            <a:off x="5807968" y="285324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29" name="Rectangle 28"/>
          <p:cNvSpPr/>
          <p:nvPr/>
        </p:nvSpPr>
        <p:spPr>
          <a:xfrm>
            <a:off x="3791744" y="31451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0" name="Rectangle 29"/>
          <p:cNvSpPr/>
          <p:nvPr/>
        </p:nvSpPr>
        <p:spPr>
          <a:xfrm>
            <a:off x="4079808" y="3141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67808" y="31451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2" name="Rectangle 31"/>
          <p:cNvSpPr/>
          <p:nvPr/>
        </p:nvSpPr>
        <p:spPr>
          <a:xfrm>
            <a:off x="4655872" y="3141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43872" y="314513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4" name="Rectangle 33"/>
          <p:cNvSpPr/>
          <p:nvPr/>
        </p:nvSpPr>
        <p:spPr>
          <a:xfrm>
            <a:off x="5231936" y="3141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19936" y="31451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6" name="Rectangle 35"/>
          <p:cNvSpPr/>
          <p:nvPr/>
        </p:nvSpPr>
        <p:spPr>
          <a:xfrm>
            <a:off x="5808000" y="3141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91744" y="3429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79776" y="34293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39" name="Rectangle 38"/>
          <p:cNvSpPr/>
          <p:nvPr/>
        </p:nvSpPr>
        <p:spPr>
          <a:xfrm>
            <a:off x="4367808" y="3429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55840" y="3429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1" name="Rectangle 40"/>
          <p:cNvSpPr/>
          <p:nvPr/>
        </p:nvSpPr>
        <p:spPr>
          <a:xfrm>
            <a:off x="4943872" y="3429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231904" y="34293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3" name="Rectangle 42"/>
          <p:cNvSpPr/>
          <p:nvPr/>
        </p:nvSpPr>
        <p:spPr>
          <a:xfrm>
            <a:off x="5519936" y="34292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07968" y="34293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5" name="Rectangle 44"/>
          <p:cNvSpPr/>
          <p:nvPr/>
        </p:nvSpPr>
        <p:spPr>
          <a:xfrm rot="20878083">
            <a:off x="3859108" y="2784853"/>
            <a:ext cx="2179383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300" dirty="0" smtClean="0">
                <a:solidFill>
                  <a:schemeClr val="bg1"/>
                </a:solidFill>
              </a:rPr>
              <a:t>Match</a:t>
            </a:r>
          </a:p>
          <a:p>
            <a:pPr algn="ctr">
              <a:lnSpc>
                <a:spcPct val="70000"/>
              </a:lnSpc>
            </a:pPr>
            <a:r>
              <a:rPr lang="en-CA" sz="3200" spc="300" dirty="0" smtClean="0">
                <a:solidFill>
                  <a:schemeClr val="bg1"/>
                </a:solidFill>
              </a:rPr>
              <a:t>Indicators</a:t>
            </a:r>
            <a:endParaRPr lang="en-CA" sz="3200" spc="3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140147" y="25652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47" name="Rectangle 46"/>
          <p:cNvSpPr/>
          <p:nvPr/>
        </p:nvSpPr>
        <p:spPr>
          <a:xfrm rot="16200000">
            <a:off x="6384076" y="2961304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40115" y="2241176"/>
            <a:ext cx="1152096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3200" dirty="0" smtClean="0">
                <a:solidFill>
                  <a:schemeClr val="accent1"/>
                </a:solidFill>
              </a:rPr>
              <a:t>s e t s</a:t>
            </a:r>
            <a:endParaRPr lang="en-CA" sz="32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428147" y="25652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0" name="Rectangle 49"/>
          <p:cNvSpPr/>
          <p:nvPr/>
        </p:nvSpPr>
        <p:spPr>
          <a:xfrm>
            <a:off x="7716211" y="25651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1" name="Rectangle 50"/>
          <p:cNvSpPr/>
          <p:nvPr/>
        </p:nvSpPr>
        <p:spPr>
          <a:xfrm>
            <a:off x="8004211" y="2565176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2" name="Rectangle 51"/>
          <p:cNvSpPr/>
          <p:nvPr/>
        </p:nvSpPr>
        <p:spPr>
          <a:xfrm>
            <a:off x="7140115" y="28532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3" name="Rectangle 52"/>
          <p:cNvSpPr/>
          <p:nvPr/>
        </p:nvSpPr>
        <p:spPr>
          <a:xfrm>
            <a:off x="7428147" y="28532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4" name="Rectangle 53"/>
          <p:cNvSpPr/>
          <p:nvPr/>
        </p:nvSpPr>
        <p:spPr>
          <a:xfrm>
            <a:off x="7716179" y="28532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5" name="Rectangle 54"/>
          <p:cNvSpPr/>
          <p:nvPr/>
        </p:nvSpPr>
        <p:spPr>
          <a:xfrm>
            <a:off x="8004211" y="285320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6" name="Rectangle 55"/>
          <p:cNvSpPr/>
          <p:nvPr/>
        </p:nvSpPr>
        <p:spPr>
          <a:xfrm>
            <a:off x="7140115" y="314510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7" name="Rectangle 56"/>
          <p:cNvSpPr/>
          <p:nvPr/>
        </p:nvSpPr>
        <p:spPr>
          <a:xfrm>
            <a:off x="7428179" y="314127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716179" y="3145068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59" name="Rectangle 58"/>
          <p:cNvSpPr/>
          <p:nvPr/>
        </p:nvSpPr>
        <p:spPr>
          <a:xfrm>
            <a:off x="8004243" y="31412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40115" y="342927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28147" y="3429304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2" name="Rectangle 61"/>
          <p:cNvSpPr/>
          <p:nvPr/>
        </p:nvSpPr>
        <p:spPr>
          <a:xfrm>
            <a:off x="7716179" y="3429240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004211" y="3429272"/>
            <a:ext cx="288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4" name="Rectangle 63"/>
          <p:cNvSpPr/>
          <p:nvPr/>
        </p:nvSpPr>
        <p:spPr>
          <a:xfrm rot="19135871">
            <a:off x="7127235" y="2740009"/>
            <a:ext cx="1016112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300" dirty="0" smtClean="0">
                <a:solidFill>
                  <a:schemeClr val="bg1"/>
                </a:solidFill>
              </a:rPr>
              <a:t>Match</a:t>
            </a:r>
          </a:p>
          <a:p>
            <a:pPr algn="ctr">
              <a:lnSpc>
                <a:spcPct val="70000"/>
              </a:lnSpc>
            </a:pPr>
            <a:r>
              <a:rPr lang="en-CA" sz="3200" spc="-300" dirty="0" smtClean="0">
                <a:solidFill>
                  <a:schemeClr val="bg1"/>
                </a:solidFill>
              </a:rPr>
              <a:t>Indicators</a:t>
            </a:r>
            <a:endParaRPr lang="en-CA" sz="3200" spc="-300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336408" y="2565280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6" name="Rectangle 65"/>
          <p:cNvSpPr/>
          <p:nvPr/>
        </p:nvSpPr>
        <p:spPr>
          <a:xfrm rot="16200000">
            <a:off x="8580337" y="2961376"/>
            <a:ext cx="115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 anchorCtr="0"/>
          <a:lstStyle/>
          <a:p>
            <a:pPr algn="ctr"/>
            <a:r>
              <a:rPr lang="en-CA" sz="3200" spc="-240" dirty="0" smtClean="0">
                <a:solidFill>
                  <a:schemeClr val="accent1"/>
                </a:solidFill>
              </a:rPr>
              <a:t>patterns</a:t>
            </a:r>
            <a:endParaRPr lang="en-CA" sz="3200" spc="-240" dirty="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336376" y="2241248"/>
            <a:ext cx="172814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3200" dirty="0" smtClean="0">
                <a:solidFill>
                  <a:schemeClr val="accent1"/>
                </a:solidFill>
              </a:rPr>
              <a:t>s   e   t   s</a:t>
            </a:r>
            <a:endParaRPr lang="en-CA" sz="3200" dirty="0">
              <a:solidFill>
                <a:schemeClr val="accent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768424" y="2565280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69" name="Rectangle 68"/>
          <p:cNvSpPr/>
          <p:nvPr/>
        </p:nvSpPr>
        <p:spPr>
          <a:xfrm>
            <a:off x="10200504" y="2565248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0" name="Rectangle 69"/>
          <p:cNvSpPr/>
          <p:nvPr/>
        </p:nvSpPr>
        <p:spPr>
          <a:xfrm>
            <a:off x="10632520" y="2565248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1" name="Rectangle 70"/>
          <p:cNvSpPr/>
          <p:nvPr/>
        </p:nvSpPr>
        <p:spPr>
          <a:xfrm>
            <a:off x="9336376" y="2853312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2" name="Rectangle 71"/>
          <p:cNvSpPr/>
          <p:nvPr/>
        </p:nvSpPr>
        <p:spPr>
          <a:xfrm>
            <a:off x="9768424" y="2853312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3" name="Rectangle 72"/>
          <p:cNvSpPr/>
          <p:nvPr/>
        </p:nvSpPr>
        <p:spPr>
          <a:xfrm>
            <a:off x="10200472" y="2853280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4" name="Rectangle 73"/>
          <p:cNvSpPr/>
          <p:nvPr/>
        </p:nvSpPr>
        <p:spPr>
          <a:xfrm>
            <a:off x="10632520" y="2853280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5" name="Rectangle 74"/>
          <p:cNvSpPr/>
          <p:nvPr/>
        </p:nvSpPr>
        <p:spPr>
          <a:xfrm>
            <a:off x="9336376" y="3145172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6" name="Rectangle 75"/>
          <p:cNvSpPr/>
          <p:nvPr/>
        </p:nvSpPr>
        <p:spPr>
          <a:xfrm>
            <a:off x="9768456" y="3141344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0200472" y="3145140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78" name="Rectangle 77"/>
          <p:cNvSpPr/>
          <p:nvPr/>
        </p:nvSpPr>
        <p:spPr>
          <a:xfrm>
            <a:off x="10632552" y="3141312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9336376" y="3429344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768424" y="3429376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1" name="Rectangle 80"/>
          <p:cNvSpPr/>
          <p:nvPr/>
        </p:nvSpPr>
        <p:spPr>
          <a:xfrm>
            <a:off x="10200472" y="3429312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0632520" y="3429344"/>
            <a:ext cx="432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3" name="Rectangle 82"/>
          <p:cNvSpPr/>
          <p:nvPr/>
        </p:nvSpPr>
        <p:spPr>
          <a:xfrm>
            <a:off x="9336360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4" name="Rectangle 83"/>
          <p:cNvSpPr/>
          <p:nvPr/>
        </p:nvSpPr>
        <p:spPr>
          <a:xfrm>
            <a:off x="9480400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9336360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9480400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87" name="Elbow Connector 86"/>
          <p:cNvCxnSpPr>
            <a:endCxn id="84" idx="3"/>
          </p:cNvCxnSpPr>
          <p:nvPr/>
        </p:nvCxnSpPr>
        <p:spPr>
          <a:xfrm rot="16200000" flipH="1">
            <a:off x="9232204" y="3613204"/>
            <a:ext cx="712370" cy="72022"/>
          </a:xfrm>
          <a:prstGeom prst="bentConnector4">
            <a:avLst>
              <a:gd name="adj1" fmla="val 74139"/>
              <a:gd name="adj2" fmla="val 232251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0200456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89" name="Rectangle 88"/>
          <p:cNvSpPr/>
          <p:nvPr/>
        </p:nvSpPr>
        <p:spPr>
          <a:xfrm>
            <a:off x="10344496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200456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0344496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92" name="Elbow Connector 91"/>
          <p:cNvCxnSpPr>
            <a:endCxn id="89" idx="3"/>
          </p:cNvCxnSpPr>
          <p:nvPr/>
        </p:nvCxnSpPr>
        <p:spPr>
          <a:xfrm rot="16200000" flipH="1">
            <a:off x="10236348" y="3753251"/>
            <a:ext cx="432105" cy="72191"/>
          </a:xfrm>
          <a:prstGeom prst="bentConnector4">
            <a:avLst>
              <a:gd name="adj1" fmla="val 57319"/>
              <a:gd name="adj2" fmla="val 238539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9768408" y="3933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4" name="Rectangle 93"/>
          <p:cNvSpPr/>
          <p:nvPr/>
        </p:nvSpPr>
        <p:spPr>
          <a:xfrm>
            <a:off x="9912448" y="3933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9768408" y="407743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912448" y="4077432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97" name="Elbow Connector 96"/>
          <p:cNvCxnSpPr>
            <a:endCxn id="96" idx="3"/>
          </p:cNvCxnSpPr>
          <p:nvPr/>
        </p:nvCxnSpPr>
        <p:spPr>
          <a:xfrm rot="16200000" flipH="1">
            <a:off x="9736191" y="3829175"/>
            <a:ext cx="568402" cy="72111"/>
          </a:xfrm>
          <a:prstGeom prst="bentConnector4">
            <a:avLst>
              <a:gd name="adj1" fmla="val 43666"/>
              <a:gd name="adj2" fmla="val 236491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0632495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sp>
        <p:nvSpPr>
          <p:cNvPr id="99" name="Rectangle 98"/>
          <p:cNvSpPr/>
          <p:nvPr/>
        </p:nvSpPr>
        <p:spPr>
          <a:xfrm>
            <a:off x="10776535" y="3933400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0632495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>
              <a:solidFill>
                <a:srgbClr val="FFFF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0776535" y="4077416"/>
            <a:ext cx="144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4000" dirty="0"/>
          </a:p>
        </p:txBody>
      </p:sp>
      <p:cxnSp>
        <p:nvCxnSpPr>
          <p:cNvPr id="102" name="Elbow Connector 101"/>
          <p:cNvCxnSpPr>
            <a:endCxn id="99" idx="3"/>
          </p:cNvCxnSpPr>
          <p:nvPr/>
        </p:nvCxnSpPr>
        <p:spPr>
          <a:xfrm rot="16200000" flipH="1">
            <a:off x="10240267" y="3325132"/>
            <a:ext cx="1288434" cy="72102"/>
          </a:xfrm>
          <a:prstGeom prst="bentConnector4">
            <a:avLst>
              <a:gd name="adj1" fmla="val 85894"/>
              <a:gd name="adj2" fmla="val 240911"/>
            </a:avLst>
          </a:prstGeom>
          <a:ln w="31750">
            <a:solidFill>
              <a:schemeClr val="tx1"/>
            </a:solidFill>
            <a:headEnd type="oval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 rot="19135871">
            <a:off x="9703015" y="2835572"/>
            <a:ext cx="1187091" cy="68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72000" rIns="0" bIns="0" rtlCol="0" anchor="ctr" anchorCtr="0"/>
          <a:lstStyle/>
          <a:p>
            <a:pPr algn="ctr">
              <a:lnSpc>
                <a:spcPct val="70000"/>
              </a:lnSpc>
            </a:pPr>
            <a:r>
              <a:rPr lang="en-CA" sz="3200" spc="-300" dirty="0" smtClean="0">
                <a:solidFill>
                  <a:schemeClr val="bg1"/>
                </a:solidFill>
              </a:rPr>
              <a:t>Indicators</a:t>
            </a:r>
          </a:p>
          <a:p>
            <a:pPr algn="ctr">
              <a:lnSpc>
                <a:spcPct val="70000"/>
              </a:lnSpc>
            </a:pPr>
            <a:r>
              <a:rPr lang="en-CA" sz="3200" spc="-300" dirty="0" smtClean="0">
                <a:solidFill>
                  <a:schemeClr val="bg1"/>
                </a:solidFill>
              </a:rPr>
              <a:t>Indices</a:t>
            </a:r>
            <a:endParaRPr lang="en-CA" sz="3200" spc="-300" dirty="0">
              <a:solidFill>
                <a:schemeClr val="bg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976337" y="4221432"/>
            <a:ext cx="208800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en-CA" sz="2800" spc="-170" dirty="0" smtClean="0">
                <a:solidFill>
                  <a:schemeClr val="accent1"/>
                </a:solidFill>
              </a:rPr>
              <a:t>Match Indicators</a:t>
            </a:r>
            <a:endParaRPr lang="en-CA" sz="2800" spc="-170" dirty="0">
              <a:solidFill>
                <a:schemeClr val="accent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833730" y="4581168"/>
            <a:ext cx="10518853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3771900" algn="l"/>
                <a:tab pos="6543675" algn="l"/>
                <a:tab pos="8972550" algn="l"/>
              </a:tabLst>
            </a:pPr>
            <a:r>
              <a:rPr lang="en-CA" sz="3200" dirty="0" smtClean="0"/>
              <a:t>BRAM-based</a:t>
            </a:r>
            <a:r>
              <a:rPr lang="en-CA" sz="3200" dirty="0"/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>
                <a:sym typeface="Wingdings" panose="05000000000000000000" pitchFamily="2" charset="2"/>
              </a:rPr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 smtClean="0">
                <a:sym typeface="Wingdings" panose="05000000000000000000" pitchFamily="2" charset="2"/>
              </a:rPr>
              <a:t>	</a:t>
            </a:r>
            <a:r>
              <a:rPr lang="en-CA" sz="3200" dirty="0">
                <a:sym typeface="Wingdings" panose="05000000000000000000" pitchFamily="2" charset="2"/>
              </a:rPr>
              <a:t> </a:t>
            </a:r>
            <a:r>
              <a:rPr lang="en-CA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CA" sz="3200" dirty="0">
              <a:solidFill>
                <a:srgbClr val="00B050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833731" y="5013216"/>
            <a:ext cx="10518853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3771900" algn="l"/>
                <a:tab pos="6543675" algn="l"/>
                <a:tab pos="8972550" algn="l"/>
              </a:tabLst>
            </a:pPr>
            <a:r>
              <a:rPr lang="en-CA" sz="3200" dirty="0" smtClean="0"/>
              <a:t>Single-cycle</a:t>
            </a:r>
            <a:r>
              <a:rPr lang="en-CA" sz="3200" dirty="0"/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>
                <a:sym typeface="Wingdings" panose="05000000000000000000" pitchFamily="2" charset="2"/>
              </a:rPr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 smtClean="0">
                <a:sym typeface="Wingdings" panose="05000000000000000000" pitchFamily="2" charset="2"/>
              </a:rPr>
              <a:t>	</a:t>
            </a:r>
            <a:r>
              <a:rPr lang="en-CA" sz="3200" dirty="0">
                <a:sym typeface="Wingdings" panose="05000000000000000000" pitchFamily="2" charset="2"/>
              </a:rPr>
              <a:t> </a:t>
            </a:r>
            <a:r>
              <a:rPr lang="en-CA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CA" sz="3200" dirty="0">
              <a:solidFill>
                <a:srgbClr val="00B050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826418" y="5445264"/>
            <a:ext cx="10518853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3771900" algn="l"/>
                <a:tab pos="6543675" algn="l"/>
                <a:tab pos="8972550" algn="l"/>
              </a:tabLst>
            </a:pPr>
            <a:r>
              <a:rPr lang="en-CA" sz="3200" dirty="0" smtClean="0"/>
              <a:t>Deep</a:t>
            </a:r>
            <a:r>
              <a:rPr lang="en-CA" sz="3200" dirty="0"/>
              <a:t>	</a:t>
            </a:r>
            <a:r>
              <a:rPr lang="en-CA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en-CA" sz="3200" dirty="0">
                <a:sym typeface="Wingdings" panose="05000000000000000000" pitchFamily="2" charset="2"/>
              </a:rPr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 smtClean="0">
                <a:sym typeface="Wingdings" panose="05000000000000000000" pitchFamily="2" charset="2"/>
              </a:rPr>
              <a:t>	</a:t>
            </a:r>
            <a:r>
              <a:rPr lang="en-CA" sz="3200" dirty="0">
                <a:sym typeface="Wingdings" panose="05000000000000000000" pitchFamily="2" charset="2"/>
              </a:rPr>
              <a:t> </a:t>
            </a:r>
            <a:r>
              <a:rPr lang="en-CA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CA" sz="3200" dirty="0">
              <a:solidFill>
                <a:srgbClr val="00B050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836573" y="5877312"/>
            <a:ext cx="10518853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tabLst>
                <a:tab pos="3771900" algn="l"/>
                <a:tab pos="6543675" algn="l"/>
                <a:tab pos="8972550" algn="l"/>
              </a:tabLst>
            </a:pPr>
            <a:r>
              <a:rPr lang="en-CA" sz="3200" dirty="0" smtClean="0"/>
              <a:t>Wide</a:t>
            </a:r>
            <a:r>
              <a:rPr lang="en-CA" sz="3200" dirty="0"/>
              <a:t>	</a:t>
            </a:r>
            <a:r>
              <a:rPr lang="en-CA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CA" sz="3200" dirty="0">
                <a:sym typeface="Wingdings" panose="05000000000000000000" pitchFamily="2" charset="2"/>
              </a:rPr>
              <a:t>	</a:t>
            </a:r>
            <a:r>
              <a:rPr lang="en-CA" sz="32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en-CA" sz="3200" dirty="0" smtClean="0">
                <a:sym typeface="Wingdings" panose="05000000000000000000" pitchFamily="2" charset="2"/>
              </a:rPr>
              <a:t>	</a:t>
            </a:r>
            <a:r>
              <a:rPr lang="en-CA" sz="3200" dirty="0">
                <a:sym typeface="Wingdings" panose="05000000000000000000" pitchFamily="2" charset="2"/>
              </a:rPr>
              <a:t> </a:t>
            </a:r>
            <a:r>
              <a:rPr lang="en-CA" sz="32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CA" sz="32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Conclusions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39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Objectives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002785"/>
              </p:ext>
            </p:extLst>
          </p:nvPr>
        </p:nvGraphicFramePr>
        <p:xfrm>
          <a:off x="838200" y="1773383"/>
          <a:ext cx="10515600" cy="2373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4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10" name="Rounded Rectangle 9"/>
          <p:cNvSpPr/>
          <p:nvPr/>
        </p:nvSpPr>
        <p:spPr>
          <a:xfrm>
            <a:off x="838200" y="4437112"/>
            <a:ext cx="10515600" cy="1721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3200" dirty="0" smtClean="0"/>
              <a:t>Use BRAMs to construct					</a:t>
            </a:r>
            <a:r>
              <a:rPr lang="en-CA" sz="3200" dirty="0"/>
              <a:t> </a:t>
            </a:r>
            <a:r>
              <a:rPr lang="en-CA" sz="3200" dirty="0" smtClean="0"/>
              <a:t>       BCAMs</a:t>
            </a:r>
            <a:endParaRPr lang="en-CA" sz="3200" dirty="0"/>
          </a:p>
        </p:txBody>
      </p:sp>
      <p:sp>
        <p:nvSpPr>
          <p:cNvPr id="11" name="Rounded Rectangle 10"/>
          <p:cNvSpPr/>
          <p:nvPr/>
        </p:nvSpPr>
        <p:spPr>
          <a:xfrm>
            <a:off x="5195900" y="4545124"/>
            <a:ext cx="4572508" cy="1472240"/>
          </a:xfrm>
          <a:prstGeom prst="roundRect">
            <a:avLst>
              <a:gd name="adj" fmla="val 7256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33400" indent="-2667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CA" sz="3000" dirty="0"/>
              <a:t>Modular and flexible</a:t>
            </a:r>
          </a:p>
          <a:p>
            <a:pPr marL="533400" indent="-2667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CA" sz="3000" dirty="0" smtClean="0"/>
              <a:t>Storage efficient</a:t>
            </a:r>
          </a:p>
          <a:p>
            <a:pPr marL="533400" indent="-2667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CA" sz="3000" dirty="0" smtClean="0"/>
              <a:t>Single-cycle</a:t>
            </a:r>
          </a:p>
          <a:p>
            <a:pPr marL="533400" indent="-2667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CA" sz="3000" dirty="0" smtClean="0"/>
              <a:t>Performance oriented</a:t>
            </a:r>
            <a:endParaRPr lang="en-CA" sz="3000" dirty="0"/>
          </a:p>
        </p:txBody>
      </p:sp>
      <p:sp>
        <p:nvSpPr>
          <p:cNvPr id="3" name="Left Brace 2"/>
          <p:cNvSpPr/>
          <p:nvPr/>
        </p:nvSpPr>
        <p:spPr>
          <a:xfrm>
            <a:off x="5375920" y="4617132"/>
            <a:ext cx="144016" cy="1332148"/>
          </a:xfrm>
          <a:prstGeom prst="leftBrace">
            <a:avLst>
              <a:gd name="adj1" fmla="val 65653"/>
              <a:gd name="adj2" fmla="val 50000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5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838200" y="1825625"/>
            <a:ext cx="10515601" cy="4351338"/>
          </a:xfrm>
          <a:prstGeom prst="roundRect">
            <a:avLst>
              <a:gd name="adj" fmla="val 626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CA" sz="4000" dirty="0" smtClean="0"/>
              <a:t>Associative Arrays</a:t>
            </a:r>
            <a:endParaRPr lang="en-CA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Algorithmic Heuristics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5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13" name="Rounded Rectangle 12"/>
          <p:cNvSpPr/>
          <p:nvPr/>
        </p:nvSpPr>
        <p:spPr>
          <a:xfrm>
            <a:off x="6225308" y="2613169"/>
            <a:ext cx="4950691" cy="3427413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80000"/>
              </a:lnSpc>
            </a:pPr>
            <a:r>
              <a:rPr lang="en-CA" sz="3600" dirty="0"/>
              <a:t>Hashes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029852" y="2613169"/>
            <a:ext cx="4950691" cy="3427413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80000"/>
              </a:lnSpc>
            </a:pPr>
            <a:r>
              <a:rPr lang="en-CA" sz="3600" dirty="0" smtClean="0"/>
              <a:t>Search Trees:</a:t>
            </a:r>
          </a:p>
          <a:p>
            <a:pPr algn="ctr">
              <a:lnSpc>
                <a:spcPct val="80000"/>
              </a:lnSpc>
            </a:pPr>
            <a:r>
              <a:rPr lang="en-CA" sz="3600" dirty="0" smtClean="0"/>
              <a:t>Tries, BSTs, …</a:t>
            </a:r>
            <a:endParaRPr lang="en-CA" sz="3600" dirty="0"/>
          </a:p>
        </p:txBody>
      </p:sp>
      <p:sp>
        <p:nvSpPr>
          <p:cNvPr id="15" name="Rounded Rectangle 14"/>
          <p:cNvSpPr/>
          <p:nvPr/>
        </p:nvSpPr>
        <p:spPr>
          <a:xfrm>
            <a:off x="1125515" y="5205540"/>
            <a:ext cx="9955651" cy="668338"/>
          </a:xfrm>
          <a:prstGeom prst="roundRect">
            <a:avLst>
              <a:gd name="adj" fmla="val 6266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3200" dirty="0" smtClean="0"/>
              <a:t>Multi-unpredictable-cycle</a:t>
            </a:r>
            <a:endParaRPr lang="en-CA" sz="3200" dirty="0"/>
          </a:p>
        </p:txBody>
      </p:sp>
      <p:sp>
        <p:nvSpPr>
          <p:cNvPr id="16" name="Rounded Rectangle 15"/>
          <p:cNvSpPr/>
          <p:nvPr/>
        </p:nvSpPr>
        <p:spPr>
          <a:xfrm>
            <a:off x="1125515" y="3681028"/>
            <a:ext cx="9955651" cy="1415005"/>
          </a:xfrm>
          <a:prstGeom prst="roundRect">
            <a:avLst>
              <a:gd name="adj" fmla="val 6266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3200" dirty="0"/>
              <a:t>Data dependent performance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53675" y="4357125"/>
            <a:ext cx="4599710" cy="600364"/>
          </a:xfrm>
          <a:prstGeom prst="roundRect">
            <a:avLst>
              <a:gd name="adj" fmla="val 626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CA" sz="3200" spc="-150" dirty="0"/>
              <a:t>Variable search depth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363691" y="4357125"/>
            <a:ext cx="4599710" cy="600364"/>
          </a:xfrm>
          <a:prstGeom prst="roundRect">
            <a:avLst>
              <a:gd name="adj" fmla="val 626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CA" sz="3200" spc="-150" dirty="0"/>
              <a:t>Misses due to conflicts</a:t>
            </a:r>
          </a:p>
        </p:txBody>
      </p:sp>
    </p:spTree>
    <p:extLst>
      <p:ext uri="{BB962C8B-B14F-4D97-AF65-F5344CB8AC3E}">
        <p14:creationId xmlns:p14="http://schemas.microsoft.com/office/powerpoint/2010/main" val="1251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Register-Based BCAM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Rounded Rectangle 3"/>
          <p:cNvSpPr/>
          <p:nvPr/>
        </p:nvSpPr>
        <p:spPr>
          <a:xfrm>
            <a:off x="839787" y="1690688"/>
            <a:ext cx="10515601" cy="6547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000" spc="-150" dirty="0"/>
              <a:t>Concurrent register read and compare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38200" y="5518006"/>
            <a:ext cx="1944000" cy="65471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CA" sz="3300" spc="-150" dirty="0"/>
              <a:t>Single-cycle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53190" y="5518004"/>
            <a:ext cx="2862000" cy="65471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CA" sz="3300" spc="-150" dirty="0"/>
              <a:t>Limited resources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86180" y="5518004"/>
            <a:ext cx="2700000" cy="65471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CA" sz="3300" spc="-150" dirty="0"/>
              <a:t>Complex routing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557170" y="5518004"/>
            <a:ext cx="2772000" cy="65471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CA" sz="3300" spc="-150" dirty="0"/>
              <a:t>Fits small BCAMs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6</a:t>
            </a:fld>
            <a:r>
              <a:rPr lang="en-CA" dirty="0" smtClean="0"/>
              <a:t>/17</a:t>
            </a:r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1734" t="492" r="1610" b="5169"/>
          <a:stretch/>
        </p:blipFill>
        <p:spPr>
          <a:xfrm>
            <a:off x="852752" y="2632802"/>
            <a:ext cx="10484216" cy="270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7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Brute-Force Transposed-Indicators-RAM (1)</a:t>
            </a:r>
            <a:br>
              <a:rPr lang="en-CA" dirty="0"/>
            </a:br>
            <a:r>
              <a:rPr lang="en-CA" dirty="0"/>
              <a:t>A Traditional BRAM-based BCAM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7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12" name="Rounded Rectangle 11"/>
          <p:cNvSpPr/>
          <p:nvPr/>
        </p:nvSpPr>
        <p:spPr>
          <a:xfrm>
            <a:off x="840584" y="1825623"/>
            <a:ext cx="10512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000" u="sng" spc="-150" dirty="0"/>
              <a:t>Key </a:t>
            </a:r>
            <a:r>
              <a:rPr lang="en-CA" sz="4000" u="sng" spc="-150" dirty="0" smtClean="0"/>
              <a:t>idea</a:t>
            </a:r>
            <a:r>
              <a:rPr lang="en-CA" sz="4000" u="sng" spc="-150" dirty="0"/>
              <a:t>:</a:t>
            </a:r>
            <a:r>
              <a:rPr lang="en-CA" sz="4000" spc="-150" dirty="0"/>
              <a:t> Transposed RAM - data becomes addresses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75992" y="2600908"/>
            <a:ext cx="5112000" cy="3239984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Write</a:t>
            </a:r>
            <a:endParaRPr lang="en-CA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947428" y="3068960"/>
            <a:ext cx="4932000" cy="2700000"/>
          </a:xfrm>
          <a:prstGeom prst="roundRect">
            <a:avLst>
              <a:gd name="adj" fmla="val 62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t" anchorCtr="0"/>
          <a:lstStyle/>
          <a:p>
            <a:pPr algn="ctr"/>
            <a:r>
              <a:rPr lang="en-CA" sz="3600" dirty="0"/>
              <a:t>Write ‘0’ to location ‘B’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240584" y="2600908"/>
            <a:ext cx="5112000" cy="3239984"/>
          </a:xfrm>
          <a:prstGeom prst="roundRect">
            <a:avLst>
              <a:gd name="adj" fmla="val 6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ct val="70000"/>
              </a:lnSpc>
            </a:pPr>
            <a:r>
              <a:rPr lang="en-CA" sz="4000" dirty="0" smtClean="0"/>
              <a:t>Match</a:t>
            </a:r>
            <a:endParaRPr lang="en-CA" sz="4000" dirty="0"/>
          </a:p>
        </p:txBody>
      </p:sp>
      <p:sp>
        <p:nvSpPr>
          <p:cNvPr id="26" name="Rounded Rectangle 25"/>
          <p:cNvSpPr/>
          <p:nvPr/>
        </p:nvSpPr>
        <p:spPr>
          <a:xfrm>
            <a:off x="6348568" y="3068960"/>
            <a:ext cx="4896000" cy="2700340"/>
          </a:xfrm>
          <a:prstGeom prst="roundRect">
            <a:avLst>
              <a:gd name="adj" fmla="val 626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t" anchorCtr="0"/>
          <a:lstStyle/>
          <a:p>
            <a:pPr algn="ctr"/>
            <a:r>
              <a:rPr lang="en-CA" sz="3600" spc="-150" dirty="0"/>
              <a:t>Read location ‘D’ for match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9867359" y="4725048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0227360" y="4510281"/>
            <a:ext cx="35198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‘2’</a:t>
            </a:r>
            <a:endParaRPr lang="en-CA" sz="2800" spc="-150" dirty="0"/>
          </a:p>
        </p:txBody>
      </p:sp>
      <p:sp>
        <p:nvSpPr>
          <p:cNvPr id="68" name="Rectangle 67"/>
          <p:cNvSpPr/>
          <p:nvPr/>
        </p:nvSpPr>
        <p:spPr>
          <a:xfrm>
            <a:off x="8297197" y="38610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3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8297197" y="42930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0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297197" y="472509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1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297197" y="5157144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2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930972" y="386104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930972" y="429304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B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930972" y="47250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C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30972" y="5157144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D</a:t>
            </a:r>
            <a:endParaRPr lang="en-CA" sz="4000" dirty="0">
              <a:solidFill>
                <a:schemeClr val="accent1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7455051" y="5373120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079019" y="5158353"/>
            <a:ext cx="37603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‘D’</a:t>
            </a:r>
            <a:endParaRPr lang="en-CA" sz="2800" spc="-150" dirty="0"/>
          </a:p>
        </p:txBody>
      </p:sp>
      <p:sp>
        <p:nvSpPr>
          <p:cNvPr id="81" name="Rectangle 80"/>
          <p:cNvSpPr/>
          <p:nvPr/>
        </p:nvSpPr>
        <p:spPr>
          <a:xfrm>
            <a:off x="3637281" y="38610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3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637281" y="42930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0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637281" y="472509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1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637281" y="5157144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2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71056" y="386104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A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271056" y="4293048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B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271056" y="4725096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C</a:t>
            </a:r>
            <a:endParaRPr lang="en-CA" sz="4000" dirty="0">
              <a:solidFill>
                <a:schemeClr val="accent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271056" y="5157144"/>
            <a:ext cx="3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4000" dirty="0" smtClean="0">
                <a:solidFill>
                  <a:schemeClr val="accent1"/>
                </a:solidFill>
              </a:rPr>
              <a:t>D</a:t>
            </a:r>
            <a:endParaRPr lang="en-CA" sz="4000" dirty="0">
              <a:solidFill>
                <a:schemeClr val="accent1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795135" y="4509024"/>
            <a:ext cx="360000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775520" y="4294257"/>
            <a:ext cx="101961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800" spc="-150" dirty="0" smtClean="0"/>
              <a:t>‘0’ to ‘B’</a:t>
            </a:r>
            <a:endParaRPr lang="en-CA" sz="2800" spc="-150" dirty="0"/>
          </a:p>
        </p:txBody>
      </p:sp>
      <p:sp>
        <p:nvSpPr>
          <p:cNvPr id="34" name="TextBox 33"/>
          <p:cNvSpPr txBox="1"/>
          <p:nvPr/>
        </p:nvSpPr>
        <p:spPr>
          <a:xfrm>
            <a:off x="838200" y="5841268"/>
            <a:ext cx="51625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2400" dirty="0" smtClean="0"/>
              <a:t>* Xilinx App Notes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02509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Brute-Force Transposed-Indicators-RAM (2)</a:t>
            </a:r>
            <a:br>
              <a:rPr lang="en-CA" dirty="0" smtClean="0"/>
            </a:br>
            <a:r>
              <a:rPr lang="en-CA" dirty="0" smtClean="0"/>
              <a:t>Storing Data to Multiple Addresses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7772401" cy="4351338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CA" dirty="0" smtClean="0"/>
              <a:t>How can we store data to multiple addresses?</a:t>
            </a:r>
          </a:p>
          <a:p>
            <a:pPr lvl="1"/>
            <a:r>
              <a:rPr lang="en-CA" dirty="0" smtClean="0"/>
              <a:t>Specify addresses using one-hot coding</a:t>
            </a:r>
          </a:p>
          <a:p>
            <a:pPr lvl="1"/>
            <a:r>
              <a:rPr lang="en-CA" dirty="0" smtClean="0"/>
              <a:t>Each bit indicates a match or “store at location”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PROBLEM: Depth of CAM is limited by data width of RAM</a:t>
            </a:r>
          </a:p>
          <a:p>
            <a:pPr lvl="1"/>
            <a:r>
              <a:rPr lang="en-CA" i="1" dirty="0" smtClean="0"/>
              <a:t>e.g.</a:t>
            </a:r>
            <a:r>
              <a:rPr lang="en-CA" dirty="0" smtClean="0"/>
              <a:t> to build 1M deep CAM, we need 1M bits wide</a:t>
            </a:r>
          </a:p>
          <a:p>
            <a:pPr lvl="1"/>
            <a:r>
              <a:rPr lang="en-CA" dirty="0" smtClean="0"/>
              <a:t>In FPGAs: 1000 BRAMs x 32bit wide = 32K deep CAM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58A5-D1E0-4C54-B4C2-26AAB98351E7}" type="slidenum">
              <a:rPr lang="en-CA" smtClean="0"/>
              <a:t>8</a:t>
            </a:fld>
            <a:r>
              <a:rPr lang="en-CA" dirty="0" smtClean="0"/>
              <a:t>/17</a:t>
            </a:r>
            <a:endParaRPr lang="en-CA" dirty="0"/>
          </a:p>
        </p:txBody>
      </p:sp>
      <p:sp>
        <p:nvSpPr>
          <p:cNvPr id="58" name="Rounded Rectangle 57"/>
          <p:cNvSpPr/>
          <p:nvPr/>
        </p:nvSpPr>
        <p:spPr>
          <a:xfrm>
            <a:off x="838200" y="5518006"/>
            <a:ext cx="2231736" cy="65471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300" spc="-150" dirty="0" smtClean="0"/>
              <a:t>BRAM-based</a:t>
            </a:r>
            <a:endParaRPr lang="en-CA" sz="3300" spc="-150" dirty="0"/>
          </a:p>
        </p:txBody>
      </p:sp>
      <p:sp>
        <p:nvSpPr>
          <p:cNvPr id="59" name="Rounded Rectangle 58"/>
          <p:cNvSpPr/>
          <p:nvPr/>
        </p:nvSpPr>
        <p:spPr>
          <a:xfrm>
            <a:off x="3146135" y="5510600"/>
            <a:ext cx="1949740" cy="65471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300" spc="-150" dirty="0" smtClean="0"/>
              <a:t>Single-cycle</a:t>
            </a:r>
            <a:endParaRPr lang="en-CA" sz="3300" spc="-150" dirty="0"/>
          </a:p>
        </p:txBody>
      </p:sp>
      <p:sp>
        <p:nvSpPr>
          <p:cNvPr id="60" name="Rounded Rectangle 59"/>
          <p:cNvSpPr/>
          <p:nvPr/>
        </p:nvSpPr>
        <p:spPr>
          <a:xfrm>
            <a:off x="5172074" y="5510599"/>
            <a:ext cx="6181725" cy="65471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3300" spc="-150" dirty="0"/>
              <a:t>Depth of CAM is limited by RAM </a:t>
            </a:r>
            <a:r>
              <a:rPr lang="en-CA" sz="3300" spc="-150" dirty="0" smtClean="0"/>
              <a:t>width </a:t>
            </a:r>
            <a:endParaRPr lang="en-CA" sz="3300" spc="-150" dirty="0"/>
          </a:p>
        </p:txBody>
      </p:sp>
      <p:sp>
        <p:nvSpPr>
          <p:cNvPr id="6" name="Rectangle 5"/>
          <p:cNvSpPr/>
          <p:nvPr/>
        </p:nvSpPr>
        <p:spPr>
          <a:xfrm>
            <a:off x="10848528" y="4149080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/>
          <p:cNvSpPr/>
          <p:nvPr/>
        </p:nvSpPr>
        <p:spPr>
          <a:xfrm>
            <a:off x="10344528" y="4149080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/>
              <a:t>1</a:t>
            </a:r>
            <a:endParaRPr lang="en-CA" sz="2800" dirty="0"/>
          </a:p>
        </p:txBody>
      </p:sp>
      <p:sp>
        <p:nvSpPr>
          <p:cNvPr id="63" name="Rectangle 62"/>
          <p:cNvSpPr/>
          <p:nvPr/>
        </p:nvSpPr>
        <p:spPr>
          <a:xfrm>
            <a:off x="9876420" y="4149080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Rectangle 63"/>
          <p:cNvSpPr/>
          <p:nvPr/>
        </p:nvSpPr>
        <p:spPr>
          <a:xfrm>
            <a:off x="9372364" y="4149080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Rectangle 64"/>
          <p:cNvSpPr/>
          <p:nvPr/>
        </p:nvSpPr>
        <p:spPr>
          <a:xfrm>
            <a:off x="10848528" y="3645024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Rectangle 65"/>
          <p:cNvSpPr/>
          <p:nvPr/>
        </p:nvSpPr>
        <p:spPr>
          <a:xfrm>
            <a:off x="10344528" y="3645024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Rectangle 66"/>
          <p:cNvSpPr/>
          <p:nvPr/>
        </p:nvSpPr>
        <p:spPr>
          <a:xfrm>
            <a:off x="9876420" y="3645024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Rectangle 67"/>
          <p:cNvSpPr/>
          <p:nvPr/>
        </p:nvSpPr>
        <p:spPr>
          <a:xfrm>
            <a:off x="9372364" y="3645024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>
            <a:off x="10848528" y="3140968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Rectangle 69"/>
          <p:cNvSpPr/>
          <p:nvPr/>
        </p:nvSpPr>
        <p:spPr>
          <a:xfrm>
            <a:off x="10344528" y="3140968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9876420" y="3140968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Rectangle 71"/>
          <p:cNvSpPr/>
          <p:nvPr/>
        </p:nvSpPr>
        <p:spPr>
          <a:xfrm>
            <a:off x="9372364" y="3140968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Rectangle 72"/>
          <p:cNvSpPr/>
          <p:nvPr/>
        </p:nvSpPr>
        <p:spPr>
          <a:xfrm>
            <a:off x="10848528" y="2636912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ectangle 73"/>
          <p:cNvSpPr/>
          <p:nvPr/>
        </p:nvSpPr>
        <p:spPr>
          <a:xfrm>
            <a:off x="10344528" y="2636912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Rectangle 74"/>
          <p:cNvSpPr/>
          <p:nvPr/>
        </p:nvSpPr>
        <p:spPr>
          <a:xfrm>
            <a:off x="9876420" y="2636912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Rectangle 75"/>
          <p:cNvSpPr/>
          <p:nvPr/>
        </p:nvSpPr>
        <p:spPr>
          <a:xfrm>
            <a:off x="9372364" y="2636912"/>
            <a:ext cx="504000" cy="50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Rectangle 77"/>
          <p:cNvSpPr/>
          <p:nvPr/>
        </p:nvSpPr>
        <p:spPr>
          <a:xfrm>
            <a:off x="10848528" y="2132856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3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344528" y="2132856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2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876420" y="2132856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1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9372364" y="2132856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0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868308" y="4149080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D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868308" y="3645024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C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868308" y="3140968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B</a:t>
            </a: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868308" y="2636912"/>
            <a:ext cx="504000" cy="504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 smtClean="0">
                <a:solidFill>
                  <a:schemeClr val="tx1"/>
                </a:solidFill>
              </a:rPr>
              <a:t>A</a:t>
            </a:r>
            <a:endParaRPr lang="en-CA" sz="3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2" idx="0"/>
            <a:endCxn id="74" idx="0"/>
          </p:cNvCxnSpPr>
          <p:nvPr/>
        </p:nvCxnSpPr>
        <p:spPr>
          <a:xfrm flipV="1">
            <a:off x="10596528" y="2636912"/>
            <a:ext cx="0" cy="15121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2" idx="1"/>
            <a:endCxn id="64" idx="1"/>
          </p:cNvCxnSpPr>
          <p:nvPr/>
        </p:nvCxnSpPr>
        <p:spPr>
          <a:xfrm flipH="1">
            <a:off x="9372364" y="4401080"/>
            <a:ext cx="97216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9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7626</TotalTime>
  <Words>2154</Words>
  <Application>Microsoft Office PowerPoint</Application>
  <PresentationFormat>Widescreen</PresentationFormat>
  <Paragraphs>956</Paragraphs>
  <Slides>42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Wingdings</vt:lpstr>
      <vt:lpstr>Office Theme</vt:lpstr>
      <vt:lpstr>Modular SRAM-based Binary Content-Addressable Memories</vt:lpstr>
      <vt:lpstr>Binary Content-Addressable Memory (BCAM)</vt:lpstr>
      <vt:lpstr>BCAM Applications</vt:lpstr>
      <vt:lpstr>Motivation - FPGAs</vt:lpstr>
      <vt:lpstr>Objectives</vt:lpstr>
      <vt:lpstr>Algorithmic Heuristics</vt:lpstr>
      <vt:lpstr>Register-Based BCAM</vt:lpstr>
      <vt:lpstr>Brute-Force Transposed-Indicators-RAM (1) A Traditional BRAM-based BCAM</vt:lpstr>
      <vt:lpstr>Brute-Force Transposed-Indicators-RAM (2) Storing Data to Multiple Addresses</vt:lpstr>
      <vt:lpstr>BCAM Cascading</vt:lpstr>
      <vt:lpstr>Hierarchical Search 2D BCAM (1) Narrow and Deep BCAM</vt:lpstr>
      <vt:lpstr>Hierarchical Search 2D BCAM (2) Example</vt:lpstr>
      <vt:lpstr>Hierarchical Search 2D BCAM (2) Example</vt:lpstr>
      <vt:lpstr>Hierarchical Search 2D BCAM (2) Example</vt:lpstr>
      <vt:lpstr>Hierarchical Search 2D BCAM (2) Example</vt:lpstr>
      <vt:lpstr>Hierarchical Search 2D BCAM (2) Example</vt:lpstr>
      <vt:lpstr>Hierarchical Search 2D BCAM (2) Example</vt:lpstr>
      <vt:lpstr>Hierarchical Search 2D BCAM (3) Pros and Cons</vt:lpstr>
      <vt:lpstr>Indirectly-Indexed 2D (II2D) BCAM (1) Cascadable Wide and Deep BCAM</vt:lpstr>
      <vt:lpstr>Indirectly-Indexed 2D (II2D) BCAM (1) Cascadable Wide and Deep BCAM</vt:lpstr>
      <vt:lpstr>Indirectly-Indexed 2D (II2D) BCAM (1) Cascadable Wide and Deep BCAM</vt:lpstr>
      <vt:lpstr>Indirectly-Indexed 2D (II2D) BCAM (1) Cascadable Wide and Deep BCAM</vt:lpstr>
      <vt:lpstr>Indirectly-Indexed 2D (II2D) BCAM (2) Example</vt:lpstr>
      <vt:lpstr>Indirectly-Indexed 2D (II2D) BCAM (2) Example</vt:lpstr>
      <vt:lpstr>Indirectly-Indexed 2D (II2D) BCAM (2) Example</vt:lpstr>
      <vt:lpstr>Indirectly-Indexed 2D (II2D) BCAM (2) Example</vt:lpstr>
      <vt:lpstr>Indirectly-Indexed 2D (II2D) BCAM (2) Example</vt:lpstr>
      <vt:lpstr>Indirectly-Indexed 2D (II2D) BCAM (2) Example</vt:lpstr>
      <vt:lpstr>Indirectly-Indexed 2D (II2D) BCAM (2) Example</vt:lpstr>
      <vt:lpstr>Indirectly-Indexed 2D (II2D) BCAM (3) Area and Performance</vt:lpstr>
      <vt:lpstr>Indirectly-Indexed 2D (II2D) BCAM (3) Area and Performance</vt:lpstr>
      <vt:lpstr>Indirectly-Indexed 2D (II2D) BCAM (3) Area and Performance</vt:lpstr>
      <vt:lpstr>Indirectly-Indexed 2D (II2D) BCAM (3) Area and Performance</vt:lpstr>
      <vt:lpstr>Indirectly-Indexed 2D (II2D) BCAM (3) Area and Performance</vt:lpstr>
      <vt:lpstr>Indirectly-Indexed 2D (II2D) BCAM (3) Area and Performance</vt:lpstr>
      <vt:lpstr>Open Source</vt:lpstr>
      <vt:lpstr>Conclusions</vt:lpstr>
      <vt:lpstr>Conclusions</vt:lpstr>
      <vt:lpstr>Conclusions</vt:lpstr>
      <vt:lpstr>Thank You!</vt:lpstr>
      <vt:lpstr>Backup Slides</vt:lpstr>
      <vt:lpstr>Conclusions</vt:lpstr>
    </vt:vector>
  </TitlesOfParts>
  <Company>UBC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SRAM-based Binary Content-Addressable Memories</dc:title>
  <dc:creator>Ameer Abdelhadi</dc:creator>
  <cp:lastModifiedBy>Ameer Abdelhadi</cp:lastModifiedBy>
  <cp:revision>161</cp:revision>
  <dcterms:created xsi:type="dcterms:W3CDTF">2015-04-29T03:16:25Z</dcterms:created>
  <dcterms:modified xsi:type="dcterms:W3CDTF">2015-05-05T20:40:48Z</dcterms:modified>
</cp:coreProperties>
</file>